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60" r:id="rId3"/>
    <p:sldId id="261" r:id="rId4"/>
    <p:sldId id="262" r:id="rId5"/>
    <p:sldId id="263" r:id="rId6"/>
    <p:sldId id="265" r:id="rId7"/>
    <p:sldId id="266" r:id="rId8"/>
  </p:sldIdLst>
  <p:sldSz cx="37417375" cy="21067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BA3"/>
    <a:srgbClr val="9BC6B3"/>
    <a:srgbClr val="3E6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0" autoAdjust="0"/>
    <p:restoredTop sz="96357" autoAdjust="0"/>
  </p:normalViewPr>
  <p:slideViewPr>
    <p:cSldViewPr snapToGrid="0">
      <p:cViewPr varScale="1">
        <p:scale>
          <a:sx n="35" d="100"/>
          <a:sy n="35" d="100"/>
        </p:scale>
        <p:origin x="49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83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2BF31-A52F-4F7A-B85E-129BC35F9DA8}" type="datetimeFigureOut">
              <a:rPr lang="en-CA" smtClean="0"/>
              <a:t>2023-03-17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8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45B92-D1CC-415C-864C-C06D5601A2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5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7172" y="3447889"/>
            <a:ext cx="28063031" cy="7334685"/>
          </a:xfrm>
        </p:spPr>
        <p:txBody>
          <a:bodyPr anchor="b"/>
          <a:lstStyle>
            <a:lvl1pPr algn="ctr">
              <a:defRPr sz="1841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7172" y="11065427"/>
            <a:ext cx="28063031" cy="5086486"/>
          </a:xfrm>
        </p:spPr>
        <p:txBody>
          <a:bodyPr/>
          <a:lstStyle>
            <a:lvl1pPr marL="0" indent="0" algn="ctr">
              <a:buNone/>
              <a:defRPr sz="7366"/>
            </a:lvl1pPr>
            <a:lvl2pPr marL="1403147" indent="0" algn="ctr">
              <a:buNone/>
              <a:defRPr sz="6138"/>
            </a:lvl2pPr>
            <a:lvl3pPr marL="2806294" indent="0" algn="ctr">
              <a:buNone/>
              <a:defRPr sz="5524"/>
            </a:lvl3pPr>
            <a:lvl4pPr marL="4209440" indent="0" algn="ctr">
              <a:buNone/>
              <a:defRPr sz="4910"/>
            </a:lvl4pPr>
            <a:lvl5pPr marL="5612587" indent="0" algn="ctr">
              <a:buNone/>
              <a:defRPr sz="4910"/>
            </a:lvl5pPr>
            <a:lvl6pPr marL="7015734" indent="0" algn="ctr">
              <a:buNone/>
              <a:defRPr sz="4910"/>
            </a:lvl6pPr>
            <a:lvl7pPr marL="8418881" indent="0" algn="ctr">
              <a:buNone/>
              <a:defRPr sz="4910"/>
            </a:lvl7pPr>
            <a:lvl8pPr marL="9822028" indent="0" algn="ctr">
              <a:buNone/>
              <a:defRPr sz="4910"/>
            </a:lvl8pPr>
            <a:lvl9pPr marL="11225174" indent="0" algn="ctr">
              <a:buNone/>
              <a:defRPr sz="491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09B-2E6D-424E-B703-A5CBCE406325}" type="datetimeFigureOut">
              <a:rPr lang="en-US" smtClean="0"/>
              <a:t>2023-03-17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21E3-A610-4AE6-BF0F-0757D0168D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E4E7EC-E317-07CD-B306-04F7F23C6C35}"/>
              </a:ext>
            </a:extLst>
          </p:cNvPr>
          <p:cNvSpPr/>
          <p:nvPr userDrawn="1"/>
        </p:nvSpPr>
        <p:spPr>
          <a:xfrm>
            <a:off x="0" y="0"/>
            <a:ext cx="37417375" cy="39346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624E4F-E5FF-E49F-F5F9-2991D324A53C}"/>
              </a:ext>
            </a:extLst>
          </p:cNvPr>
          <p:cNvSpPr/>
          <p:nvPr userDrawn="1"/>
        </p:nvSpPr>
        <p:spPr>
          <a:xfrm>
            <a:off x="457200" y="4701728"/>
            <a:ext cx="36282477" cy="15689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F5C2AE-5F1D-79D6-FAF0-71DC09FB87F3}"/>
              </a:ext>
            </a:extLst>
          </p:cNvPr>
          <p:cNvSpPr/>
          <p:nvPr userDrawn="1"/>
        </p:nvSpPr>
        <p:spPr>
          <a:xfrm>
            <a:off x="396240" y="4701728"/>
            <a:ext cx="36343437" cy="13755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10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09B-2E6D-424E-B703-A5CBCE406325}" type="datetimeFigureOut">
              <a:rPr lang="en-US" smtClean="0"/>
              <a:t>2023-03-17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21E3-A610-4AE6-BF0F-0757D016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7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776809" y="1121661"/>
            <a:ext cx="8068121" cy="1785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2445" y="1121661"/>
            <a:ext cx="23736647" cy="17853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09B-2E6D-424E-B703-A5CBCE406325}" type="datetimeFigureOut">
              <a:rPr lang="en-US" smtClean="0"/>
              <a:t>2023-03-17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21E3-A610-4AE6-BF0F-0757D016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8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09B-2E6D-424E-B703-A5CBCE406325}" type="datetimeFigureOut">
              <a:rPr lang="en-US" smtClean="0"/>
              <a:t>2023-03-17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21E3-A610-4AE6-BF0F-0757D016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1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2956" y="5252301"/>
            <a:ext cx="32272486" cy="8763582"/>
          </a:xfrm>
        </p:spPr>
        <p:txBody>
          <a:bodyPr anchor="b"/>
          <a:lstStyle>
            <a:lvl1pPr>
              <a:defRPr sz="184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2956" y="14098790"/>
            <a:ext cx="32272486" cy="4608561"/>
          </a:xfrm>
        </p:spPr>
        <p:txBody>
          <a:bodyPr/>
          <a:lstStyle>
            <a:lvl1pPr marL="0" indent="0">
              <a:buNone/>
              <a:defRPr sz="7366">
                <a:solidFill>
                  <a:schemeClr val="tx1">
                    <a:tint val="75000"/>
                  </a:schemeClr>
                </a:solidFill>
              </a:defRPr>
            </a:lvl1pPr>
            <a:lvl2pPr marL="1403147" indent="0">
              <a:buNone/>
              <a:defRPr sz="6138">
                <a:solidFill>
                  <a:schemeClr val="tx1">
                    <a:tint val="75000"/>
                  </a:schemeClr>
                </a:solidFill>
              </a:defRPr>
            </a:lvl2pPr>
            <a:lvl3pPr marL="2806294" indent="0">
              <a:buNone/>
              <a:defRPr sz="5524">
                <a:solidFill>
                  <a:schemeClr val="tx1">
                    <a:tint val="75000"/>
                  </a:schemeClr>
                </a:solidFill>
              </a:defRPr>
            </a:lvl3pPr>
            <a:lvl4pPr marL="4209440" indent="0">
              <a:buNone/>
              <a:defRPr sz="4910">
                <a:solidFill>
                  <a:schemeClr val="tx1">
                    <a:tint val="75000"/>
                  </a:schemeClr>
                </a:solidFill>
              </a:defRPr>
            </a:lvl4pPr>
            <a:lvl5pPr marL="5612587" indent="0">
              <a:buNone/>
              <a:defRPr sz="4910">
                <a:solidFill>
                  <a:schemeClr val="tx1">
                    <a:tint val="75000"/>
                  </a:schemeClr>
                </a:solidFill>
              </a:defRPr>
            </a:lvl5pPr>
            <a:lvl6pPr marL="7015734" indent="0">
              <a:buNone/>
              <a:defRPr sz="4910">
                <a:solidFill>
                  <a:schemeClr val="tx1">
                    <a:tint val="75000"/>
                  </a:schemeClr>
                </a:solidFill>
              </a:defRPr>
            </a:lvl6pPr>
            <a:lvl7pPr marL="8418881" indent="0">
              <a:buNone/>
              <a:defRPr sz="4910">
                <a:solidFill>
                  <a:schemeClr val="tx1">
                    <a:tint val="75000"/>
                  </a:schemeClr>
                </a:solidFill>
              </a:defRPr>
            </a:lvl7pPr>
            <a:lvl8pPr marL="9822028" indent="0">
              <a:buNone/>
              <a:defRPr sz="4910">
                <a:solidFill>
                  <a:schemeClr val="tx1">
                    <a:tint val="75000"/>
                  </a:schemeClr>
                </a:solidFill>
              </a:defRPr>
            </a:lvl8pPr>
            <a:lvl9pPr marL="11225174" indent="0">
              <a:buNone/>
              <a:defRPr sz="49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09B-2E6D-424E-B703-A5CBCE406325}" type="datetimeFigureOut">
              <a:rPr lang="en-US" smtClean="0"/>
              <a:t>2023-03-17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21E3-A610-4AE6-BF0F-0757D016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5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2445" y="5608303"/>
            <a:ext cx="15902384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42546" y="5608303"/>
            <a:ext cx="15902384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09B-2E6D-424E-B703-A5CBCE406325}" type="datetimeFigureOut">
              <a:rPr lang="en-US" smtClean="0"/>
              <a:t>2023-03-17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21E3-A610-4AE6-BF0F-0757D016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9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7318" y="1121662"/>
            <a:ext cx="32272486" cy="4072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320" y="5164517"/>
            <a:ext cx="15829302" cy="2531050"/>
          </a:xfrm>
        </p:spPr>
        <p:txBody>
          <a:bodyPr anchor="b"/>
          <a:lstStyle>
            <a:lvl1pPr marL="0" indent="0">
              <a:buNone/>
              <a:defRPr sz="7366" b="1"/>
            </a:lvl1pPr>
            <a:lvl2pPr marL="1403147" indent="0">
              <a:buNone/>
              <a:defRPr sz="6138" b="1"/>
            </a:lvl2pPr>
            <a:lvl3pPr marL="2806294" indent="0">
              <a:buNone/>
              <a:defRPr sz="5524" b="1"/>
            </a:lvl3pPr>
            <a:lvl4pPr marL="4209440" indent="0">
              <a:buNone/>
              <a:defRPr sz="4910" b="1"/>
            </a:lvl4pPr>
            <a:lvl5pPr marL="5612587" indent="0">
              <a:buNone/>
              <a:defRPr sz="4910" b="1"/>
            </a:lvl5pPr>
            <a:lvl6pPr marL="7015734" indent="0">
              <a:buNone/>
              <a:defRPr sz="4910" b="1"/>
            </a:lvl6pPr>
            <a:lvl7pPr marL="8418881" indent="0">
              <a:buNone/>
              <a:defRPr sz="4910" b="1"/>
            </a:lvl7pPr>
            <a:lvl8pPr marL="9822028" indent="0">
              <a:buNone/>
              <a:defRPr sz="4910" b="1"/>
            </a:lvl8pPr>
            <a:lvl9pPr marL="11225174" indent="0">
              <a:buNone/>
              <a:defRPr sz="49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7320" y="7695568"/>
            <a:ext cx="15829302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42546" y="5164517"/>
            <a:ext cx="15907258" cy="2531050"/>
          </a:xfrm>
        </p:spPr>
        <p:txBody>
          <a:bodyPr anchor="b"/>
          <a:lstStyle>
            <a:lvl1pPr marL="0" indent="0">
              <a:buNone/>
              <a:defRPr sz="7366" b="1"/>
            </a:lvl1pPr>
            <a:lvl2pPr marL="1403147" indent="0">
              <a:buNone/>
              <a:defRPr sz="6138" b="1"/>
            </a:lvl2pPr>
            <a:lvl3pPr marL="2806294" indent="0">
              <a:buNone/>
              <a:defRPr sz="5524" b="1"/>
            </a:lvl3pPr>
            <a:lvl4pPr marL="4209440" indent="0">
              <a:buNone/>
              <a:defRPr sz="4910" b="1"/>
            </a:lvl4pPr>
            <a:lvl5pPr marL="5612587" indent="0">
              <a:buNone/>
              <a:defRPr sz="4910" b="1"/>
            </a:lvl5pPr>
            <a:lvl6pPr marL="7015734" indent="0">
              <a:buNone/>
              <a:defRPr sz="4910" b="1"/>
            </a:lvl6pPr>
            <a:lvl7pPr marL="8418881" indent="0">
              <a:buNone/>
              <a:defRPr sz="4910" b="1"/>
            </a:lvl7pPr>
            <a:lvl8pPr marL="9822028" indent="0">
              <a:buNone/>
              <a:defRPr sz="4910" b="1"/>
            </a:lvl8pPr>
            <a:lvl9pPr marL="11225174" indent="0">
              <a:buNone/>
              <a:defRPr sz="49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42546" y="7695568"/>
            <a:ext cx="15907258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09B-2E6D-424E-B703-A5CBCE406325}" type="datetimeFigureOut">
              <a:rPr lang="en-US" smtClean="0"/>
              <a:t>2023-03-17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21E3-A610-4AE6-BF0F-0757D016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5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09B-2E6D-424E-B703-A5CBCE406325}" type="datetimeFigureOut">
              <a:rPr lang="en-US" smtClean="0"/>
              <a:t>2023-03-17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21E3-A610-4AE6-BF0F-0757D016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3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09B-2E6D-424E-B703-A5CBCE406325}" type="datetimeFigureOut">
              <a:rPr lang="en-US" smtClean="0"/>
              <a:t>2023-03-17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21E3-A610-4AE6-BF0F-0757D016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5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7320" y="1404514"/>
            <a:ext cx="12068076" cy="4915800"/>
          </a:xfrm>
        </p:spPr>
        <p:txBody>
          <a:bodyPr anchor="b"/>
          <a:lstStyle>
            <a:lvl1pPr>
              <a:defRPr sz="98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7258" y="3033362"/>
            <a:ext cx="18942546" cy="14971731"/>
          </a:xfrm>
        </p:spPr>
        <p:txBody>
          <a:bodyPr/>
          <a:lstStyle>
            <a:lvl1pPr>
              <a:defRPr sz="9821"/>
            </a:lvl1pPr>
            <a:lvl2pPr>
              <a:defRPr sz="8593"/>
            </a:lvl2pPr>
            <a:lvl3pPr>
              <a:defRPr sz="7366"/>
            </a:lvl3pPr>
            <a:lvl4pPr>
              <a:defRPr sz="6138"/>
            </a:lvl4pPr>
            <a:lvl5pPr>
              <a:defRPr sz="6138"/>
            </a:lvl5pPr>
            <a:lvl6pPr>
              <a:defRPr sz="6138"/>
            </a:lvl6pPr>
            <a:lvl7pPr>
              <a:defRPr sz="6138"/>
            </a:lvl7pPr>
            <a:lvl8pPr>
              <a:defRPr sz="6138"/>
            </a:lvl8pPr>
            <a:lvl9pPr>
              <a:defRPr sz="6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7320" y="6320314"/>
            <a:ext cx="12068076" cy="11709163"/>
          </a:xfrm>
        </p:spPr>
        <p:txBody>
          <a:bodyPr/>
          <a:lstStyle>
            <a:lvl1pPr marL="0" indent="0">
              <a:buNone/>
              <a:defRPr sz="4910"/>
            </a:lvl1pPr>
            <a:lvl2pPr marL="1403147" indent="0">
              <a:buNone/>
              <a:defRPr sz="4297"/>
            </a:lvl2pPr>
            <a:lvl3pPr marL="2806294" indent="0">
              <a:buNone/>
              <a:defRPr sz="3683"/>
            </a:lvl3pPr>
            <a:lvl4pPr marL="4209440" indent="0">
              <a:buNone/>
              <a:defRPr sz="3069"/>
            </a:lvl4pPr>
            <a:lvl5pPr marL="5612587" indent="0">
              <a:buNone/>
              <a:defRPr sz="3069"/>
            </a:lvl5pPr>
            <a:lvl6pPr marL="7015734" indent="0">
              <a:buNone/>
              <a:defRPr sz="3069"/>
            </a:lvl6pPr>
            <a:lvl7pPr marL="8418881" indent="0">
              <a:buNone/>
              <a:defRPr sz="3069"/>
            </a:lvl7pPr>
            <a:lvl8pPr marL="9822028" indent="0">
              <a:buNone/>
              <a:defRPr sz="3069"/>
            </a:lvl8pPr>
            <a:lvl9pPr marL="11225174" indent="0">
              <a:buNone/>
              <a:defRPr sz="30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09B-2E6D-424E-B703-A5CBCE406325}" type="datetimeFigureOut">
              <a:rPr lang="en-US" smtClean="0"/>
              <a:t>2023-03-17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21E3-A610-4AE6-BF0F-0757D016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5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7320" y="1404514"/>
            <a:ext cx="12068076" cy="4915800"/>
          </a:xfrm>
        </p:spPr>
        <p:txBody>
          <a:bodyPr anchor="b"/>
          <a:lstStyle>
            <a:lvl1pPr>
              <a:defRPr sz="98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07258" y="3033362"/>
            <a:ext cx="18942546" cy="14971731"/>
          </a:xfrm>
        </p:spPr>
        <p:txBody>
          <a:bodyPr anchor="t"/>
          <a:lstStyle>
            <a:lvl1pPr marL="0" indent="0">
              <a:buNone/>
              <a:defRPr sz="9821"/>
            </a:lvl1pPr>
            <a:lvl2pPr marL="1403147" indent="0">
              <a:buNone/>
              <a:defRPr sz="8593"/>
            </a:lvl2pPr>
            <a:lvl3pPr marL="2806294" indent="0">
              <a:buNone/>
              <a:defRPr sz="7366"/>
            </a:lvl3pPr>
            <a:lvl4pPr marL="4209440" indent="0">
              <a:buNone/>
              <a:defRPr sz="6138"/>
            </a:lvl4pPr>
            <a:lvl5pPr marL="5612587" indent="0">
              <a:buNone/>
              <a:defRPr sz="6138"/>
            </a:lvl5pPr>
            <a:lvl6pPr marL="7015734" indent="0">
              <a:buNone/>
              <a:defRPr sz="6138"/>
            </a:lvl6pPr>
            <a:lvl7pPr marL="8418881" indent="0">
              <a:buNone/>
              <a:defRPr sz="6138"/>
            </a:lvl7pPr>
            <a:lvl8pPr marL="9822028" indent="0">
              <a:buNone/>
              <a:defRPr sz="6138"/>
            </a:lvl8pPr>
            <a:lvl9pPr marL="11225174" indent="0">
              <a:buNone/>
              <a:defRPr sz="613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7320" y="6320314"/>
            <a:ext cx="12068076" cy="11709163"/>
          </a:xfrm>
        </p:spPr>
        <p:txBody>
          <a:bodyPr/>
          <a:lstStyle>
            <a:lvl1pPr marL="0" indent="0">
              <a:buNone/>
              <a:defRPr sz="4910"/>
            </a:lvl1pPr>
            <a:lvl2pPr marL="1403147" indent="0">
              <a:buNone/>
              <a:defRPr sz="4297"/>
            </a:lvl2pPr>
            <a:lvl3pPr marL="2806294" indent="0">
              <a:buNone/>
              <a:defRPr sz="3683"/>
            </a:lvl3pPr>
            <a:lvl4pPr marL="4209440" indent="0">
              <a:buNone/>
              <a:defRPr sz="3069"/>
            </a:lvl4pPr>
            <a:lvl5pPr marL="5612587" indent="0">
              <a:buNone/>
              <a:defRPr sz="3069"/>
            </a:lvl5pPr>
            <a:lvl6pPr marL="7015734" indent="0">
              <a:buNone/>
              <a:defRPr sz="3069"/>
            </a:lvl6pPr>
            <a:lvl7pPr marL="8418881" indent="0">
              <a:buNone/>
              <a:defRPr sz="3069"/>
            </a:lvl7pPr>
            <a:lvl8pPr marL="9822028" indent="0">
              <a:buNone/>
              <a:defRPr sz="3069"/>
            </a:lvl8pPr>
            <a:lvl9pPr marL="11225174" indent="0">
              <a:buNone/>
              <a:defRPr sz="30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809B-2E6D-424E-B703-A5CBCE406325}" type="datetimeFigureOut">
              <a:rPr lang="en-US" smtClean="0"/>
              <a:t>2023-03-17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21E3-A610-4AE6-BF0F-0757D016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0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2445" y="1121662"/>
            <a:ext cx="32272486" cy="4072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445" y="5608303"/>
            <a:ext cx="32272486" cy="13367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2445" y="19526650"/>
            <a:ext cx="8418909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809B-2E6D-424E-B703-A5CBCE406325}" type="datetimeFigureOut">
              <a:rPr lang="en-US" smtClean="0"/>
              <a:t>2023-03-17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94506" y="19526650"/>
            <a:ext cx="12628364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26021" y="19526650"/>
            <a:ext cx="8418909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21E3-A610-4AE6-BF0F-0757D016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0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06294" rtl="0" eaLnBrk="1" latinLnBrk="0" hangingPunct="1">
        <a:lnSpc>
          <a:spcPct val="90000"/>
        </a:lnSpc>
        <a:spcBef>
          <a:spcPct val="0"/>
        </a:spcBef>
        <a:buNone/>
        <a:defRPr sz="13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573" indent="-701573" algn="l" defTabSz="2806294" rtl="0" eaLnBrk="1" latinLnBrk="0" hangingPunct="1">
        <a:lnSpc>
          <a:spcPct val="90000"/>
        </a:lnSpc>
        <a:spcBef>
          <a:spcPts val="3069"/>
        </a:spcBef>
        <a:buFont typeface="Arial" panose="020B0604020202020204" pitchFamily="34" charset="0"/>
        <a:buChar char="•"/>
        <a:defRPr sz="8593" kern="1200">
          <a:solidFill>
            <a:schemeClr val="tx1"/>
          </a:solidFill>
          <a:latin typeface="+mn-lt"/>
          <a:ea typeface="+mn-ea"/>
          <a:cs typeface="+mn-cs"/>
        </a:defRPr>
      </a:lvl1pPr>
      <a:lvl2pPr marL="2104720" indent="-701573" algn="l" defTabSz="2806294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7366" kern="1200">
          <a:solidFill>
            <a:schemeClr val="tx1"/>
          </a:solidFill>
          <a:latin typeface="+mn-lt"/>
          <a:ea typeface="+mn-ea"/>
          <a:cs typeface="+mn-cs"/>
        </a:defRPr>
      </a:lvl2pPr>
      <a:lvl3pPr marL="3507867" indent="-701573" algn="l" defTabSz="2806294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6138" kern="1200">
          <a:solidFill>
            <a:schemeClr val="tx1"/>
          </a:solidFill>
          <a:latin typeface="+mn-lt"/>
          <a:ea typeface="+mn-ea"/>
          <a:cs typeface="+mn-cs"/>
        </a:defRPr>
      </a:lvl3pPr>
      <a:lvl4pPr marL="4911014" indent="-701573" algn="l" defTabSz="2806294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4" kern="1200">
          <a:solidFill>
            <a:schemeClr val="tx1"/>
          </a:solidFill>
          <a:latin typeface="+mn-lt"/>
          <a:ea typeface="+mn-ea"/>
          <a:cs typeface="+mn-cs"/>
        </a:defRPr>
      </a:lvl4pPr>
      <a:lvl5pPr marL="6314161" indent="-701573" algn="l" defTabSz="2806294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4" kern="1200">
          <a:solidFill>
            <a:schemeClr val="tx1"/>
          </a:solidFill>
          <a:latin typeface="+mn-lt"/>
          <a:ea typeface="+mn-ea"/>
          <a:cs typeface="+mn-cs"/>
        </a:defRPr>
      </a:lvl5pPr>
      <a:lvl6pPr marL="7717307" indent="-701573" algn="l" defTabSz="2806294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4" kern="1200">
          <a:solidFill>
            <a:schemeClr val="tx1"/>
          </a:solidFill>
          <a:latin typeface="+mn-lt"/>
          <a:ea typeface="+mn-ea"/>
          <a:cs typeface="+mn-cs"/>
        </a:defRPr>
      </a:lvl6pPr>
      <a:lvl7pPr marL="9120454" indent="-701573" algn="l" defTabSz="2806294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4" kern="1200">
          <a:solidFill>
            <a:schemeClr val="tx1"/>
          </a:solidFill>
          <a:latin typeface="+mn-lt"/>
          <a:ea typeface="+mn-ea"/>
          <a:cs typeface="+mn-cs"/>
        </a:defRPr>
      </a:lvl7pPr>
      <a:lvl8pPr marL="10523601" indent="-701573" algn="l" defTabSz="2806294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4" kern="1200">
          <a:solidFill>
            <a:schemeClr val="tx1"/>
          </a:solidFill>
          <a:latin typeface="+mn-lt"/>
          <a:ea typeface="+mn-ea"/>
          <a:cs typeface="+mn-cs"/>
        </a:defRPr>
      </a:lvl8pPr>
      <a:lvl9pPr marL="11926748" indent="-701573" algn="l" defTabSz="2806294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6294" rtl="0" eaLnBrk="1" latinLnBrk="0" hangingPunct="1">
        <a:defRPr sz="5524" kern="1200">
          <a:solidFill>
            <a:schemeClr val="tx1"/>
          </a:solidFill>
          <a:latin typeface="+mn-lt"/>
          <a:ea typeface="+mn-ea"/>
          <a:cs typeface="+mn-cs"/>
        </a:defRPr>
      </a:lvl1pPr>
      <a:lvl2pPr marL="1403147" algn="l" defTabSz="2806294" rtl="0" eaLnBrk="1" latinLnBrk="0" hangingPunct="1">
        <a:defRPr sz="5524" kern="1200">
          <a:solidFill>
            <a:schemeClr val="tx1"/>
          </a:solidFill>
          <a:latin typeface="+mn-lt"/>
          <a:ea typeface="+mn-ea"/>
          <a:cs typeface="+mn-cs"/>
        </a:defRPr>
      </a:lvl2pPr>
      <a:lvl3pPr marL="2806294" algn="l" defTabSz="2806294" rtl="0" eaLnBrk="1" latinLnBrk="0" hangingPunct="1">
        <a:defRPr sz="5524" kern="1200">
          <a:solidFill>
            <a:schemeClr val="tx1"/>
          </a:solidFill>
          <a:latin typeface="+mn-lt"/>
          <a:ea typeface="+mn-ea"/>
          <a:cs typeface="+mn-cs"/>
        </a:defRPr>
      </a:lvl3pPr>
      <a:lvl4pPr marL="4209440" algn="l" defTabSz="2806294" rtl="0" eaLnBrk="1" latinLnBrk="0" hangingPunct="1">
        <a:defRPr sz="5524" kern="1200">
          <a:solidFill>
            <a:schemeClr val="tx1"/>
          </a:solidFill>
          <a:latin typeface="+mn-lt"/>
          <a:ea typeface="+mn-ea"/>
          <a:cs typeface="+mn-cs"/>
        </a:defRPr>
      </a:lvl4pPr>
      <a:lvl5pPr marL="5612587" algn="l" defTabSz="2806294" rtl="0" eaLnBrk="1" latinLnBrk="0" hangingPunct="1">
        <a:defRPr sz="5524" kern="1200">
          <a:solidFill>
            <a:schemeClr val="tx1"/>
          </a:solidFill>
          <a:latin typeface="+mn-lt"/>
          <a:ea typeface="+mn-ea"/>
          <a:cs typeface="+mn-cs"/>
        </a:defRPr>
      </a:lvl5pPr>
      <a:lvl6pPr marL="7015734" algn="l" defTabSz="2806294" rtl="0" eaLnBrk="1" latinLnBrk="0" hangingPunct="1">
        <a:defRPr sz="5524" kern="1200">
          <a:solidFill>
            <a:schemeClr val="tx1"/>
          </a:solidFill>
          <a:latin typeface="+mn-lt"/>
          <a:ea typeface="+mn-ea"/>
          <a:cs typeface="+mn-cs"/>
        </a:defRPr>
      </a:lvl6pPr>
      <a:lvl7pPr marL="8418881" algn="l" defTabSz="2806294" rtl="0" eaLnBrk="1" latinLnBrk="0" hangingPunct="1">
        <a:defRPr sz="5524" kern="1200">
          <a:solidFill>
            <a:schemeClr val="tx1"/>
          </a:solidFill>
          <a:latin typeface="+mn-lt"/>
          <a:ea typeface="+mn-ea"/>
          <a:cs typeface="+mn-cs"/>
        </a:defRPr>
      </a:lvl7pPr>
      <a:lvl8pPr marL="9822028" algn="l" defTabSz="2806294" rtl="0" eaLnBrk="1" latinLnBrk="0" hangingPunct="1">
        <a:defRPr sz="5524" kern="1200">
          <a:solidFill>
            <a:schemeClr val="tx1"/>
          </a:solidFill>
          <a:latin typeface="+mn-lt"/>
          <a:ea typeface="+mn-ea"/>
          <a:cs typeface="+mn-cs"/>
        </a:defRPr>
      </a:lvl8pPr>
      <a:lvl9pPr marL="11225174" algn="l" defTabSz="2806294" rtl="0" eaLnBrk="1" latinLnBrk="0" hangingPunct="1">
        <a:defRPr sz="5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AFDE122-30EC-4D69-BC9C-61F9F0092AAF}"/>
              </a:ext>
            </a:extLst>
          </p:cNvPr>
          <p:cNvSpPr txBox="1"/>
          <p:nvPr/>
        </p:nvSpPr>
        <p:spPr>
          <a:xfrm>
            <a:off x="0" y="4126627"/>
            <a:ext cx="36907207" cy="167473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80EAA7-9017-4ADD-A82D-1463B6271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7439" y="-225034"/>
            <a:ext cx="32120501" cy="217788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  <a:effectLst/>
                <a:latin typeface="+mn-lt"/>
                <a:ea typeface="Cambria" panose="02040503050406030204" pitchFamily="18" charset="0"/>
                <a:cs typeface="Cambria" panose="02040503050406030204" pitchFamily="18" charset="0"/>
              </a:rPr>
              <a:t> Title</a:t>
            </a:r>
            <a:endParaRPr lang="en-US" sz="9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046380-77CC-4181-B7CA-C451123E6F81}"/>
              </a:ext>
            </a:extLst>
          </p:cNvPr>
          <p:cNvSpPr txBox="1"/>
          <p:nvPr/>
        </p:nvSpPr>
        <p:spPr>
          <a:xfrm>
            <a:off x="4328333" y="2007384"/>
            <a:ext cx="28951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Authors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89EAE7D-F7E2-6144-485F-63F42A6004BF}"/>
              </a:ext>
            </a:extLst>
          </p:cNvPr>
          <p:cNvGrpSpPr/>
          <p:nvPr/>
        </p:nvGrpSpPr>
        <p:grpSpPr>
          <a:xfrm>
            <a:off x="486788" y="4363316"/>
            <a:ext cx="11439211" cy="7422345"/>
            <a:chOff x="486788" y="4363316"/>
            <a:chExt cx="11439211" cy="7422345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AF510EF-B10C-4715-9E74-336118CA746C}"/>
                </a:ext>
              </a:extLst>
            </p:cNvPr>
            <p:cNvSpPr/>
            <p:nvPr/>
          </p:nvSpPr>
          <p:spPr>
            <a:xfrm>
              <a:off x="486788" y="5083856"/>
              <a:ext cx="11439211" cy="67018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01B7E7D-0498-4C27-94FC-6C3FA85C6CC1}"/>
                </a:ext>
              </a:extLst>
            </p:cNvPr>
            <p:cNvSpPr/>
            <p:nvPr/>
          </p:nvSpPr>
          <p:spPr>
            <a:xfrm>
              <a:off x="497650" y="4369219"/>
              <a:ext cx="11428349" cy="7077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AAB3C42-6BF4-47E4-B743-07F85F27EC5A}"/>
                </a:ext>
              </a:extLst>
            </p:cNvPr>
            <p:cNvSpPr txBox="1"/>
            <p:nvPr/>
          </p:nvSpPr>
          <p:spPr>
            <a:xfrm>
              <a:off x="538030" y="4363316"/>
              <a:ext cx="52924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</a:rPr>
                <a:t>INTRODUCTION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F449122-4E35-2665-AFDB-4DA57AD91E3D}"/>
              </a:ext>
            </a:extLst>
          </p:cNvPr>
          <p:cNvGrpSpPr/>
          <p:nvPr/>
        </p:nvGrpSpPr>
        <p:grpSpPr>
          <a:xfrm>
            <a:off x="428645" y="12028011"/>
            <a:ext cx="11498346" cy="8846004"/>
            <a:chOff x="428645" y="12028011"/>
            <a:chExt cx="11498346" cy="88460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DFD7F95-1705-4E1F-A170-A3D9D36006A6}"/>
                </a:ext>
              </a:extLst>
            </p:cNvPr>
            <p:cNvSpPr/>
            <p:nvPr/>
          </p:nvSpPr>
          <p:spPr>
            <a:xfrm>
              <a:off x="428645" y="12678208"/>
              <a:ext cx="11497353" cy="81958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F9D8E0F-EA71-496A-B7CC-5A2E60E3534E}"/>
                </a:ext>
              </a:extLst>
            </p:cNvPr>
            <p:cNvSpPr/>
            <p:nvPr/>
          </p:nvSpPr>
          <p:spPr>
            <a:xfrm>
              <a:off x="437857" y="12028011"/>
              <a:ext cx="11489134" cy="7077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932CB5B-67E8-4CB9-8C50-DC33E88FBD14}"/>
                </a:ext>
              </a:extLst>
            </p:cNvPr>
            <p:cNvSpPr txBox="1"/>
            <p:nvPr/>
          </p:nvSpPr>
          <p:spPr>
            <a:xfrm>
              <a:off x="510168" y="12028012"/>
              <a:ext cx="52924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</a:rPr>
                <a:t>OBJECTIVES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D7377C5-05AF-3CF2-C995-542C7BD80C48}"/>
              </a:ext>
            </a:extLst>
          </p:cNvPr>
          <p:cNvGrpSpPr/>
          <p:nvPr/>
        </p:nvGrpSpPr>
        <p:grpSpPr>
          <a:xfrm>
            <a:off x="12844591" y="12212705"/>
            <a:ext cx="11525536" cy="8661310"/>
            <a:chOff x="12844591" y="12212705"/>
            <a:chExt cx="11525536" cy="866131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EE0F15E-4E8E-4EBF-9A2E-EE0BBD39B1E3}"/>
                </a:ext>
              </a:extLst>
            </p:cNvPr>
            <p:cNvSpPr/>
            <p:nvPr/>
          </p:nvSpPr>
          <p:spPr>
            <a:xfrm>
              <a:off x="12856956" y="12933054"/>
              <a:ext cx="11513171" cy="79409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B2E97E6-1DE4-4324-A62A-2E7C129C076E}"/>
                </a:ext>
              </a:extLst>
            </p:cNvPr>
            <p:cNvSpPr/>
            <p:nvPr/>
          </p:nvSpPr>
          <p:spPr>
            <a:xfrm>
              <a:off x="12844591" y="12212705"/>
              <a:ext cx="11510146" cy="7077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630B42B-BA57-489B-877E-E5D247FC2DA8}"/>
                </a:ext>
              </a:extLst>
            </p:cNvPr>
            <p:cNvSpPr txBox="1"/>
            <p:nvPr/>
          </p:nvSpPr>
          <p:spPr>
            <a:xfrm>
              <a:off x="12909684" y="12271700"/>
              <a:ext cx="52924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</a:rPr>
                <a:t>RESULTS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582591-2D29-2F24-E8CE-98746ABB4EF8}"/>
              </a:ext>
            </a:extLst>
          </p:cNvPr>
          <p:cNvGrpSpPr/>
          <p:nvPr/>
        </p:nvGrpSpPr>
        <p:grpSpPr>
          <a:xfrm>
            <a:off x="25234636" y="12212705"/>
            <a:ext cx="11595545" cy="6347667"/>
            <a:chOff x="25234636" y="13570822"/>
            <a:chExt cx="11595545" cy="498955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C5EB53D-ED28-4DE2-A975-1B49333515E4}"/>
                </a:ext>
              </a:extLst>
            </p:cNvPr>
            <p:cNvSpPr/>
            <p:nvPr/>
          </p:nvSpPr>
          <p:spPr>
            <a:xfrm>
              <a:off x="25272337" y="14306208"/>
              <a:ext cx="11557844" cy="42541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4967C67-29B1-423D-9FF9-A1147BEB39E6}"/>
                </a:ext>
              </a:extLst>
            </p:cNvPr>
            <p:cNvSpPr/>
            <p:nvPr/>
          </p:nvSpPr>
          <p:spPr>
            <a:xfrm>
              <a:off x="25234636" y="13598412"/>
              <a:ext cx="11595545" cy="7077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E7F984F-B201-4A43-82AE-876D8304EBF8}"/>
                </a:ext>
              </a:extLst>
            </p:cNvPr>
            <p:cNvSpPr txBox="1"/>
            <p:nvPr/>
          </p:nvSpPr>
          <p:spPr>
            <a:xfrm>
              <a:off x="25411213" y="13570822"/>
              <a:ext cx="52924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</a:rPr>
                <a:t>CONCLUSION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CBE99E92-8FAF-42A8-BAA4-A24148595BD8}"/>
              </a:ext>
            </a:extLst>
          </p:cNvPr>
          <p:cNvSpPr txBox="1"/>
          <p:nvPr/>
        </p:nvSpPr>
        <p:spPr>
          <a:xfrm>
            <a:off x="25345862" y="14289742"/>
            <a:ext cx="11367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34B3661-B9D4-46D1-18DF-66F06D4D588B}"/>
              </a:ext>
            </a:extLst>
          </p:cNvPr>
          <p:cNvGrpSpPr/>
          <p:nvPr/>
        </p:nvGrpSpPr>
        <p:grpSpPr>
          <a:xfrm>
            <a:off x="25269461" y="18811957"/>
            <a:ext cx="11560720" cy="2062059"/>
            <a:chOff x="25269461" y="18811957"/>
            <a:chExt cx="11560720" cy="20620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EB4E3F4-C5D1-4DA9-A4C2-31A95B8FF6C6}"/>
                </a:ext>
              </a:extLst>
            </p:cNvPr>
            <p:cNvSpPr/>
            <p:nvPr/>
          </p:nvSpPr>
          <p:spPr>
            <a:xfrm>
              <a:off x="25269461" y="18811957"/>
              <a:ext cx="11557844" cy="7374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C18A168-9EAE-4FE5-AD4B-E1893862FC17}"/>
                </a:ext>
              </a:extLst>
            </p:cNvPr>
            <p:cNvSpPr txBox="1"/>
            <p:nvPr/>
          </p:nvSpPr>
          <p:spPr>
            <a:xfrm>
              <a:off x="25411213" y="18837275"/>
              <a:ext cx="510980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</a:rPr>
                <a:t>REFERENCES 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6B96475-7EED-4E59-9302-DA7EA1A47BA1}"/>
                </a:ext>
              </a:extLst>
            </p:cNvPr>
            <p:cNvSpPr/>
            <p:nvPr/>
          </p:nvSpPr>
          <p:spPr>
            <a:xfrm>
              <a:off x="25272337" y="19561757"/>
              <a:ext cx="11557844" cy="1312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A880193-ADE3-4E75-4CCB-BD7F948B62B7}"/>
              </a:ext>
            </a:extLst>
          </p:cNvPr>
          <p:cNvGrpSpPr/>
          <p:nvPr/>
        </p:nvGrpSpPr>
        <p:grpSpPr>
          <a:xfrm>
            <a:off x="12793836" y="4279845"/>
            <a:ext cx="11516238" cy="7505816"/>
            <a:chOff x="12793836" y="4279845"/>
            <a:chExt cx="11516238" cy="647943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0B2425A-47B2-473F-9DCE-713E7E5C35AB}"/>
                </a:ext>
              </a:extLst>
            </p:cNvPr>
            <p:cNvSpPr/>
            <p:nvPr/>
          </p:nvSpPr>
          <p:spPr>
            <a:xfrm>
              <a:off x="12870862" y="4394986"/>
              <a:ext cx="11439212" cy="63642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AFF1477-BD7C-4EC5-9A1B-1A291DE0C227}"/>
                </a:ext>
              </a:extLst>
            </p:cNvPr>
            <p:cNvSpPr/>
            <p:nvPr/>
          </p:nvSpPr>
          <p:spPr>
            <a:xfrm>
              <a:off x="12793836" y="4303150"/>
              <a:ext cx="11489134" cy="7077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1FEC235-0BB7-4B0D-8844-D2D6E63D8686}"/>
                </a:ext>
              </a:extLst>
            </p:cNvPr>
            <p:cNvSpPr txBox="1"/>
            <p:nvPr/>
          </p:nvSpPr>
          <p:spPr>
            <a:xfrm>
              <a:off x="12847381" y="4279845"/>
              <a:ext cx="5292436" cy="664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</a:rPr>
                <a:t>METHODS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411A420-4F01-51F1-1E1B-1D7318CE3F1A}"/>
              </a:ext>
            </a:extLst>
          </p:cNvPr>
          <p:cNvGrpSpPr/>
          <p:nvPr/>
        </p:nvGrpSpPr>
        <p:grpSpPr>
          <a:xfrm>
            <a:off x="25269461" y="4308564"/>
            <a:ext cx="11560720" cy="7477097"/>
            <a:chOff x="25269461" y="4308564"/>
            <a:chExt cx="11560720" cy="747709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08B94A5-AA85-47F1-B00F-09131E7EF6AD}"/>
                </a:ext>
              </a:extLst>
            </p:cNvPr>
            <p:cNvSpPr/>
            <p:nvPr/>
          </p:nvSpPr>
          <p:spPr>
            <a:xfrm>
              <a:off x="25274323" y="4363316"/>
              <a:ext cx="11555858" cy="74223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F1F8DDA-1CD7-A64F-AA50-6EB358FFD340}"/>
                </a:ext>
              </a:extLst>
            </p:cNvPr>
            <p:cNvSpPr/>
            <p:nvPr/>
          </p:nvSpPr>
          <p:spPr>
            <a:xfrm>
              <a:off x="25269461" y="4308564"/>
              <a:ext cx="11555858" cy="7077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0FEEAA5-B305-18DA-0536-D36FE7183E89}"/>
                </a:ext>
              </a:extLst>
            </p:cNvPr>
            <p:cNvSpPr txBox="1"/>
            <p:nvPr/>
          </p:nvSpPr>
          <p:spPr>
            <a:xfrm>
              <a:off x="25334553" y="4367559"/>
              <a:ext cx="531345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</a:rPr>
                <a:t>RESULTS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77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EAA7-9017-4ADD-A82D-1463B6271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8436" y="384566"/>
            <a:ext cx="32120501" cy="217788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  <a:effectLst/>
                <a:latin typeface="+mn-lt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9600" b="1" dirty="0">
                <a:solidFill>
                  <a:schemeClr val="bg1"/>
                </a:solidFill>
                <a:latin typeface="+mn-lt"/>
                <a:ea typeface="Cambria" panose="02040503050406030204" pitchFamily="18" charset="0"/>
                <a:cs typeface="Cambria" panose="02040503050406030204" pitchFamily="18" charset="0"/>
              </a:rPr>
              <a:t>INTRODUCTION</a:t>
            </a:r>
            <a:endParaRPr lang="en-US" sz="9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519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73CD8EE-2662-6771-434B-86D4416E1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8436" y="384566"/>
            <a:ext cx="32120501" cy="217788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  <a:effectLst/>
                <a:latin typeface="+mn-lt"/>
                <a:ea typeface="Cambria" panose="02040503050406030204" pitchFamily="18" charset="0"/>
                <a:cs typeface="Cambria" panose="02040503050406030204" pitchFamily="18" charset="0"/>
              </a:rPr>
              <a:t>OBJECTIVES</a:t>
            </a:r>
            <a:endParaRPr lang="en-US" sz="9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28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EAA7-9017-4ADD-A82D-1463B6271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7439" y="-225034"/>
            <a:ext cx="32120501" cy="2177885"/>
          </a:xfrm>
        </p:spPr>
        <p:txBody>
          <a:bodyPr>
            <a:normAutofit/>
          </a:bodyPr>
          <a:lstStyle/>
          <a:p>
            <a:r>
              <a:rPr lang="en-US" sz="7800" b="1" dirty="0">
                <a:solidFill>
                  <a:srgbClr val="000000"/>
                </a:solidFill>
                <a:effectLst/>
                <a:latin typeface="+mn-lt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en-US" sz="7800" b="1" dirty="0">
              <a:latin typeface="+mn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D906F8D-25BC-EAB6-16F2-F63D2E885B9B}"/>
              </a:ext>
            </a:extLst>
          </p:cNvPr>
          <p:cNvSpPr txBox="1">
            <a:spLocks/>
          </p:cNvSpPr>
          <p:nvPr/>
        </p:nvSpPr>
        <p:spPr>
          <a:xfrm>
            <a:off x="2648436" y="384566"/>
            <a:ext cx="32120501" cy="21778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80629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4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>
                <a:solidFill>
                  <a:schemeClr val="bg1"/>
                </a:solidFill>
                <a:latin typeface="+mn-lt"/>
                <a:ea typeface="Cambria" panose="02040503050406030204" pitchFamily="18" charset="0"/>
                <a:cs typeface="Cambria" panose="02040503050406030204" pitchFamily="18" charset="0"/>
              </a:rPr>
              <a:t>METHODS</a:t>
            </a:r>
            <a:endParaRPr lang="en-US" sz="9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864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EAA7-9017-4ADD-A82D-1463B6271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7439" y="-225034"/>
            <a:ext cx="32120501" cy="2177885"/>
          </a:xfrm>
        </p:spPr>
        <p:txBody>
          <a:bodyPr>
            <a:normAutofit/>
          </a:bodyPr>
          <a:lstStyle/>
          <a:p>
            <a:r>
              <a:rPr lang="en-US" sz="7800" b="1" dirty="0">
                <a:solidFill>
                  <a:srgbClr val="000000"/>
                </a:solidFill>
                <a:effectLst/>
                <a:latin typeface="+mn-lt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en-US" sz="7800" b="1" dirty="0">
              <a:latin typeface="+mn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99ED9B3-4D21-149E-6D8C-9F5074132C7A}"/>
              </a:ext>
            </a:extLst>
          </p:cNvPr>
          <p:cNvSpPr txBox="1">
            <a:spLocks/>
          </p:cNvSpPr>
          <p:nvPr/>
        </p:nvSpPr>
        <p:spPr>
          <a:xfrm>
            <a:off x="2648436" y="384566"/>
            <a:ext cx="32120501" cy="21778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80629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4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>
                <a:solidFill>
                  <a:schemeClr val="bg1"/>
                </a:solidFill>
                <a:latin typeface="+mn-lt"/>
                <a:ea typeface="Cambria" panose="02040503050406030204" pitchFamily="18" charset="0"/>
                <a:cs typeface="Cambria" panose="02040503050406030204" pitchFamily="18" charset="0"/>
              </a:rPr>
              <a:t>RESULTS</a:t>
            </a:r>
            <a:endParaRPr lang="en-US" sz="9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466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EAA7-9017-4ADD-A82D-1463B6271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7439" y="-225034"/>
            <a:ext cx="32120501" cy="2177885"/>
          </a:xfrm>
        </p:spPr>
        <p:txBody>
          <a:bodyPr>
            <a:normAutofit/>
          </a:bodyPr>
          <a:lstStyle/>
          <a:p>
            <a:r>
              <a:rPr lang="en-US" sz="7800" b="1" dirty="0">
                <a:solidFill>
                  <a:srgbClr val="000000"/>
                </a:solidFill>
                <a:effectLst/>
                <a:latin typeface="+mn-lt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en-US" sz="7800" b="1" dirty="0">
              <a:latin typeface="+mn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99ED9B3-4D21-149E-6D8C-9F5074132C7A}"/>
              </a:ext>
            </a:extLst>
          </p:cNvPr>
          <p:cNvSpPr txBox="1">
            <a:spLocks/>
          </p:cNvSpPr>
          <p:nvPr/>
        </p:nvSpPr>
        <p:spPr>
          <a:xfrm>
            <a:off x="2648436" y="384566"/>
            <a:ext cx="32120501" cy="21778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80629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4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>
                <a:solidFill>
                  <a:schemeClr val="bg1"/>
                </a:solidFill>
                <a:latin typeface="+mn-lt"/>
                <a:ea typeface="Cambria" panose="02040503050406030204" pitchFamily="18" charset="0"/>
                <a:cs typeface="Cambria" panose="02040503050406030204" pitchFamily="18" charset="0"/>
              </a:rPr>
              <a:t>CONCLUSION</a:t>
            </a:r>
            <a:endParaRPr lang="en-US" sz="9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915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EAA7-9017-4ADD-A82D-1463B6271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7439" y="-225034"/>
            <a:ext cx="32120501" cy="2177885"/>
          </a:xfrm>
        </p:spPr>
        <p:txBody>
          <a:bodyPr>
            <a:normAutofit/>
          </a:bodyPr>
          <a:lstStyle/>
          <a:p>
            <a:r>
              <a:rPr lang="en-US" sz="7800" b="1" dirty="0">
                <a:solidFill>
                  <a:srgbClr val="000000"/>
                </a:solidFill>
                <a:effectLst/>
                <a:latin typeface="+mn-lt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en-US" sz="7800" b="1" dirty="0">
              <a:latin typeface="+mn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99ED9B3-4D21-149E-6D8C-9F5074132C7A}"/>
              </a:ext>
            </a:extLst>
          </p:cNvPr>
          <p:cNvSpPr txBox="1">
            <a:spLocks/>
          </p:cNvSpPr>
          <p:nvPr/>
        </p:nvSpPr>
        <p:spPr>
          <a:xfrm>
            <a:off x="2648436" y="384566"/>
            <a:ext cx="32120501" cy="21778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80629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4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>
                <a:solidFill>
                  <a:schemeClr val="bg1"/>
                </a:solidFill>
                <a:latin typeface="+mn-lt"/>
                <a:ea typeface="Cambria" panose="02040503050406030204" pitchFamily="18" charset="0"/>
                <a:cs typeface="Cambria" panose="02040503050406030204" pitchFamily="18" charset="0"/>
              </a:rPr>
              <a:t>QUESTIONS</a:t>
            </a:r>
            <a:endParaRPr lang="en-US" sz="9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3457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4975</TotalTime>
  <Words>21</Words>
  <Application>Microsoft Office PowerPoint</Application>
  <PresentationFormat>Custom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Title</vt:lpstr>
      <vt:lpstr> INTRODUCTION</vt:lpstr>
      <vt:lpstr>OBJECTIVES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Ergonomics on Musculoskeletal Pain Among Health Care Students in a University in Jeddah During COVID19</dc:title>
  <dc:creator>Leen Abdulrahman J Sabbagh</dc:creator>
  <cp:lastModifiedBy>Lisa Sheehan (she/her)</cp:lastModifiedBy>
  <cp:revision>12</cp:revision>
  <dcterms:created xsi:type="dcterms:W3CDTF">2022-01-14T20:07:48Z</dcterms:created>
  <dcterms:modified xsi:type="dcterms:W3CDTF">2023-03-17T18:42:36Z</dcterms:modified>
</cp:coreProperties>
</file>