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"/>
  </p:notesMasterIdLst>
  <p:handoutMasterIdLst>
    <p:handoutMasterId r:id="rId5"/>
  </p:handoutMasterIdLst>
  <p:sldIdLst>
    <p:sldId id="282" r:id="rId2"/>
    <p:sldId id="1759" r:id="rId3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5F983B-5C77-7849-81FB-4AD5F2B5BEE3}">
          <p14:sldIdLst>
            <p14:sldId id="282"/>
            <p14:sldId id="17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ie Woelke" initials="SW" lastIdx="1" clrIdx="0">
    <p:extLst>
      <p:ext uri="{19B8F6BF-5375-455C-9EA6-DF929625EA0E}">
        <p15:presenceInfo xmlns:p15="http://schemas.microsoft.com/office/powerpoint/2012/main" userId="S::swoelke@caot.ca::d9283b20-36bb-43fc-8867-332e38293b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A2"/>
    <a:srgbClr val="124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54"/>
  </p:normalViewPr>
  <p:slideViewPr>
    <p:cSldViewPr>
      <p:cViewPr varScale="1">
        <p:scale>
          <a:sx n="104" d="100"/>
          <a:sy n="104" d="100"/>
        </p:scale>
        <p:origin x="17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 McMillan" userId="c59ea53d-886b-49dc-b09a-effcda2b21c3" providerId="ADAL" clId="{013E6043-FD81-7F48-8C81-7BB415A1A4E8}"/>
    <pc:docChg chg="custSel modSld">
      <pc:chgData name="Terry  McMillan" userId="c59ea53d-886b-49dc-b09a-effcda2b21c3" providerId="ADAL" clId="{013E6043-FD81-7F48-8C81-7BB415A1A4E8}" dt="2024-02-01T15:18:01.297" v="7" actId="1076"/>
      <pc:docMkLst>
        <pc:docMk/>
      </pc:docMkLst>
      <pc:sldChg chg="addSp delSp modSp mod">
        <pc:chgData name="Terry  McMillan" userId="c59ea53d-886b-49dc-b09a-effcda2b21c3" providerId="ADAL" clId="{013E6043-FD81-7F48-8C81-7BB415A1A4E8}" dt="2024-02-01T15:18:01.297" v="7" actId="1076"/>
        <pc:sldMkLst>
          <pc:docMk/>
          <pc:sldMk cId="3880289495" sldId="282"/>
        </pc:sldMkLst>
        <pc:spChg chg="del">
          <ac:chgData name="Terry  McMillan" userId="c59ea53d-886b-49dc-b09a-effcda2b21c3" providerId="ADAL" clId="{013E6043-FD81-7F48-8C81-7BB415A1A4E8}" dt="2024-02-01T15:17:36.757" v="0" actId="478"/>
          <ac:spMkLst>
            <pc:docMk/>
            <pc:sldMk cId="3880289495" sldId="282"/>
            <ac:spMk id="2" creationId="{00000000-0000-0000-0000-000000000000}"/>
          </ac:spMkLst>
        </pc:spChg>
        <pc:spChg chg="mod">
          <ac:chgData name="Terry  McMillan" userId="c59ea53d-886b-49dc-b09a-effcda2b21c3" providerId="ADAL" clId="{013E6043-FD81-7F48-8C81-7BB415A1A4E8}" dt="2024-02-01T15:18:01.297" v="7" actId="1076"/>
          <ac:spMkLst>
            <pc:docMk/>
            <pc:sldMk cId="3880289495" sldId="282"/>
            <ac:spMk id="3" creationId="{00000000-0000-0000-0000-000000000000}"/>
          </ac:spMkLst>
        </pc:spChg>
        <pc:spChg chg="add del mod">
          <ac:chgData name="Terry  McMillan" userId="c59ea53d-886b-49dc-b09a-effcda2b21c3" providerId="ADAL" clId="{013E6043-FD81-7F48-8C81-7BB415A1A4E8}" dt="2024-02-01T15:17:38.308" v="2" actId="478"/>
          <ac:spMkLst>
            <pc:docMk/>
            <pc:sldMk cId="3880289495" sldId="282"/>
            <ac:spMk id="5" creationId="{4AFEDB83-0C39-4099-5C62-935F2CBF8B3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CFDA67DA-266D-476C-B983-60EAA95093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5638799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 sz="1100" dirty="0" err="1"/>
              <a:t>Presenter</a:t>
            </a:r>
            <a:r>
              <a:rPr lang="fr-CA" sz="1100" dirty="0"/>
              <a:t> last </a:t>
            </a:r>
            <a:r>
              <a:rPr lang="fr-CA" sz="1100" dirty="0" err="1"/>
              <a:t>name</a:t>
            </a:r>
            <a:r>
              <a:rPr lang="fr-CA" sz="1100" dirty="0"/>
              <a:t>, </a:t>
            </a:r>
            <a:r>
              <a:rPr lang="fr-CA" sz="1100" dirty="0" err="1"/>
              <a:t>presenter</a:t>
            </a:r>
            <a:r>
              <a:rPr lang="fr-CA" sz="1100" dirty="0"/>
              <a:t> first initial. (</a:t>
            </a:r>
            <a:r>
              <a:rPr lang="fr-CA" sz="1100" dirty="0" err="1"/>
              <a:t>Year</a:t>
            </a:r>
            <a:r>
              <a:rPr lang="fr-CA" sz="1100" dirty="0"/>
              <a:t>, </a:t>
            </a:r>
            <a:r>
              <a:rPr lang="fr-CA" sz="1100" dirty="0" err="1"/>
              <a:t>months</a:t>
            </a:r>
            <a:r>
              <a:rPr lang="fr-CA" sz="1100" dirty="0"/>
              <a:t>). </a:t>
            </a:r>
            <a:r>
              <a:rPr lang="fr-CA" sz="1100" i="1" dirty="0" err="1"/>
              <a:t>Title</a:t>
            </a:r>
            <a:r>
              <a:rPr lang="fr-CA" sz="1100" dirty="0"/>
              <a:t>. Workshop </a:t>
            </a:r>
            <a:r>
              <a:rPr lang="fr-CA" sz="1100" dirty="0" err="1"/>
              <a:t>presented</a:t>
            </a:r>
            <a:r>
              <a:rPr lang="fr-CA" sz="1100" dirty="0"/>
              <a:t> </a:t>
            </a:r>
            <a:r>
              <a:rPr lang="fr-CA" sz="1100" dirty="0" err="1"/>
              <a:t>through</a:t>
            </a:r>
            <a:r>
              <a:rPr lang="fr-CA" sz="1100" dirty="0"/>
              <a:t> the Canadian Association of </a:t>
            </a:r>
            <a:r>
              <a:rPr lang="fr-CA" sz="1100" dirty="0" err="1"/>
              <a:t>Occupational</a:t>
            </a:r>
            <a:r>
              <a:rPr lang="fr-CA" sz="1100" dirty="0"/>
              <a:t> </a:t>
            </a:r>
            <a:r>
              <a:rPr lang="fr-CA" sz="1100" dirty="0" err="1"/>
              <a:t>Therapists</a:t>
            </a:r>
            <a:r>
              <a:rPr lang="fr-CA" sz="1100" dirty="0"/>
              <a:t>, Online </a:t>
            </a:r>
            <a:r>
              <a:rPr lang="fr-CA" sz="1100" dirty="0" err="1"/>
              <a:t>delivery</a:t>
            </a:r>
            <a:r>
              <a:rPr lang="fr-CA" sz="1100" dirty="0"/>
              <a:t>.</a:t>
            </a:r>
            <a:endParaRPr lang="en-US" sz="1100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1B9E9F8-1169-42E4-8A15-3A69517926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8799" y="0"/>
            <a:ext cx="12176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C6F35-76A5-45BB-BD16-DAB44B2C50C0}" type="datetimeFigureOut">
              <a:rPr lang="en-US" sz="1100" smtClean="0"/>
              <a:t>2/1/24</a:t>
            </a:fld>
            <a:endParaRPr lang="en-US" sz="110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2347238-8660-44DB-A57D-237BA81EE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" y="8685213"/>
            <a:ext cx="563879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sz="1100" dirty="0"/>
              <a:t>These online course materials are copyrighted to the presenter and may not be distributed or shared without the express permission of the presenter.</a:t>
            </a:r>
            <a:endParaRPr lang="en-US" sz="1100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C7AD44A-5857-4A7F-9AE1-4DC405B4E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8797" y="8685213"/>
            <a:ext cx="121761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96F09-EB35-4E2D-B22F-EBDEEE297D39}" type="slidenum">
              <a:rPr lang="en-US" sz="1100" smtClean="0"/>
              <a:t>‹#›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2904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F51DD-3A49-43FC-BF7E-6010F6D7F0C7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574F1-4832-4FD1-9924-576551769F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1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/>
            <a:endParaRPr lang="en-US" altLang="en-US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9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49F616-A64E-B3AD-8A7E-40A6C9DB575E}"/>
              </a:ext>
            </a:extLst>
          </p:cNvPr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124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209800"/>
            <a:ext cx="8686800" cy="1981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Author(s):</a:t>
            </a:r>
            <a:endParaRPr lang="en-CA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223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CAOT CONFERENCE </a:t>
            </a:r>
            <a:r>
              <a:rPr lang="en-CA" sz="2800" b="1" i="0" u="none" strike="noStrike" dirty="0">
                <a:solidFill>
                  <a:srgbClr val="FDD7A2"/>
                </a:solidFill>
                <a:effectLst/>
                <a:latin typeface="Calibri" panose="020F0502020204030204" pitchFamily="34" charset="0"/>
              </a:rPr>
              <a:t>2024</a:t>
            </a:r>
            <a:r>
              <a:rPr lang="en-CA" sz="2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| </a:t>
            </a:r>
            <a:r>
              <a:rPr lang="en-CA" sz="2800" b="1" i="0" u="none" strike="noStrike" dirty="0">
                <a:solidFill>
                  <a:srgbClr val="FDD7A2"/>
                </a:solidFill>
                <a:effectLst/>
                <a:latin typeface="Calibri" panose="020F0502020204030204" pitchFamily="34" charset="0"/>
              </a:rPr>
              <a:t>MAY 1-3 KJIPUKTUK/HALIFAX, NS</a:t>
            </a:r>
            <a:endParaRPr lang="en-CA" sz="2600" b="1" noProof="0" dirty="0">
              <a:solidFill>
                <a:srgbClr val="FDD7A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05689" y="5420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711836" y="543854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600" y="204723"/>
            <a:ext cx="8686800" cy="11430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95633-C97D-B74D-8E37-3CBE27A60E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2728"/>
            <a:ext cx="1249244" cy="10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3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09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69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A5E36D-7251-4384-862F-E1FF38473364}" type="datetimeFigureOut">
              <a:rPr lang="en-US" smtClean="0"/>
              <a:pPr>
                <a:defRPr/>
              </a:pPr>
              <a:t>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CE1A2D-DD8B-4A2B-BED6-9A2F91F659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0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A5E36D-7251-4384-862F-E1FF38473364}" type="datetimeFigureOut">
              <a:rPr lang="en-US" smtClean="0"/>
              <a:pPr>
                <a:defRPr/>
              </a:pPr>
              <a:t>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CE1A2D-DD8B-4A2B-BED6-9A2F91F659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4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A54276D-8A58-4967-ADBB-0950D506A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618" y="0"/>
            <a:ext cx="9177618" cy="142875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AEF1257-CE61-4146-A7E4-5DF800B095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6C189E5-7639-429E-860A-22ECB1D80ED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8600" y="1447800"/>
            <a:ext cx="8686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dirty="0"/>
              <a:t>Click to edit Master text styles</a:t>
            </a:r>
          </a:p>
          <a:p>
            <a:pPr lvl="1"/>
            <a:r>
              <a:rPr lang="en-CA" altLang="en-US" noProof="0" dirty="0"/>
              <a:t>Second level</a:t>
            </a:r>
          </a:p>
          <a:p>
            <a:pPr lvl="2"/>
            <a:r>
              <a:rPr lang="en-CA" altLang="en-US" noProof="0" dirty="0"/>
              <a:t>Third level</a:t>
            </a:r>
          </a:p>
          <a:p>
            <a:pPr lvl="3"/>
            <a:r>
              <a:rPr lang="en-CA" altLang="en-US" noProof="0" dirty="0"/>
              <a:t>Fourth level</a:t>
            </a:r>
          </a:p>
          <a:p>
            <a:pPr lvl="4"/>
            <a:r>
              <a:rPr lang="en-CA" altLang="en-US" noProof="0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745EA5C-7A5C-4667-81CD-78DD17035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A5E36D-7251-4384-862F-E1FF38473364}" type="datetimeFigureOut">
              <a:rPr lang="en-US"/>
              <a:pPr>
                <a:defRPr/>
              </a:pPr>
              <a:t>2/1/24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548829D-97D0-47E9-9D71-8838B2C51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062D1F9-4E7E-4D42-AD28-4E0304D0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CE1A2D-DD8B-4A2B-BED6-9A2F91F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6989FF85-88D1-4F99-9FD5-003BD951C6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/>
          </a:p>
        </p:txBody>
      </p:sp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A59EA791-94D1-49C5-81CF-A65B086A8BF2}"/>
              </a:ext>
            </a:extLst>
          </p:cNvPr>
          <p:cNvSpPr txBox="1">
            <a:spLocks/>
          </p:cNvSpPr>
          <p:nvPr userDrawn="1"/>
        </p:nvSpPr>
        <p:spPr>
          <a:xfrm>
            <a:off x="8382000" y="6528494"/>
            <a:ext cx="609600" cy="265112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1pPr>
            <a:lvl2pPr indent="3429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2pPr>
            <a:lvl3pPr indent="6858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3pPr>
            <a:lvl4pPr indent="10287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4pPr>
            <a:lvl5pPr indent="13716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5pPr>
            <a:lvl6pPr indent="17145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6pPr>
            <a:lvl7pPr indent="20574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7pPr>
            <a:lvl8pPr indent="24003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8pPr>
            <a:lvl9pPr indent="27432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>
              <a:defRPr/>
            </a:pPr>
            <a:fld id="{A9CC2982-172E-4E16-9568-0BB5442508BA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ADD82-0EC4-3E72-45B6-3C51482621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2728"/>
            <a:ext cx="1249244" cy="10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52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78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47802"/>
            <a:ext cx="4268788" cy="7270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7802"/>
            <a:ext cx="4270375" cy="7270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703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04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42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0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4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9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47800"/>
            <a:ext cx="8686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dirty="0"/>
              <a:t>Click to edit Master text styles</a:t>
            </a:r>
          </a:p>
          <a:p>
            <a:pPr lvl="1"/>
            <a:r>
              <a:rPr lang="en-CA" altLang="en-US" noProof="0" dirty="0"/>
              <a:t>Second level</a:t>
            </a:r>
          </a:p>
          <a:p>
            <a:pPr lvl="2"/>
            <a:r>
              <a:rPr lang="en-CA" altLang="en-US" noProof="0" dirty="0"/>
              <a:t>Third level</a:t>
            </a:r>
          </a:p>
          <a:p>
            <a:pPr lvl="3"/>
            <a:r>
              <a:rPr lang="en-CA" altLang="en-US" noProof="0" dirty="0"/>
              <a:t>Fourth level</a:t>
            </a:r>
          </a:p>
          <a:p>
            <a:pPr lvl="4"/>
            <a:r>
              <a:rPr lang="en-CA" altLang="en-US" noProof="0" dirty="0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34F9643-173E-4E72-93F5-786150EE8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A5E36D-7251-4384-862F-E1FF38473364}" type="datetimeFigureOut">
              <a:rPr lang="en-US"/>
              <a:pPr>
                <a:defRPr/>
              </a:pPr>
              <a:t>2/1/24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5F4D77E-1656-4B73-892A-AE8443A1F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73FDD65-84D0-4800-A6C8-5E3016DA3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CE1A2D-DD8B-4A2B-BED6-9A2F91F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A9BE4931-635C-4F6C-941B-3D99228144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11B20D1A-1CA9-4BDF-BE77-408E216AE362}"/>
              </a:ext>
            </a:extLst>
          </p:cNvPr>
          <p:cNvSpPr txBox="1">
            <a:spLocks/>
          </p:cNvSpPr>
          <p:nvPr userDrawn="1"/>
        </p:nvSpPr>
        <p:spPr>
          <a:xfrm>
            <a:off x="8382000" y="6528494"/>
            <a:ext cx="609600" cy="265112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1pPr>
            <a:lvl2pPr indent="3429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2pPr>
            <a:lvl3pPr indent="6858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3pPr>
            <a:lvl4pPr indent="10287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4pPr>
            <a:lvl5pPr indent="13716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5pPr>
            <a:lvl6pPr indent="17145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6pPr>
            <a:lvl7pPr indent="20574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7pPr>
            <a:lvl8pPr indent="24003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8pPr>
            <a:lvl9pPr indent="27432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>
              <a:defRPr/>
            </a:pPr>
            <a:fld id="{A9CC2982-172E-4E16-9568-0BB5442508BA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2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i="0" u="none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accent2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9144000" cy="762000"/>
          </a:xfrm>
        </p:spPr>
        <p:txBody>
          <a:bodyPr/>
          <a:lstStyle/>
          <a:p>
            <a:r>
              <a:rPr lang="en-CA" sz="3200" b="0" i="0" u="none" strike="noStrike" dirty="0">
                <a:effectLst/>
                <a:latin typeface="Calibri" panose="020F0502020204030204" pitchFamily="34" charset="0"/>
              </a:rPr>
              <a:t>Author(s):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88028949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1B0D-C9F0-44B2-96C0-ED4B768F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EDAD-0DC7-4B11-A672-BB9CBE8E5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05821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  <p:tag name="MMPROD_NEXTUNIQUEID" val="10010"/>
  <p:tag name="MMPROD_UIDATA" val="&lt;database version=&quot;11.0&quot;&gt;&lt;object type=&quot;1&quot; unique_id=&quot;10001&quot;&gt;&lt;object type=&quot;2&quot; unique_id=&quot;10110&quot;&gt;&lt;object type=&quot;3&quot; unique_id=&quot;10114&quot;&gt;&lt;property id=&quot;20148&quot; value=&quot;5&quot;/&gt;&lt;property id=&quot;20300&quot; value=&quot;Slide 20&quot;/&gt;&lt;property id=&quot;20307&quot; value=&quot;265&quot;/&gt;&lt;/object&gt;&lt;object type=&quot;3&quot; unique_id=&quot;10660&quot;&gt;&lt;property id=&quot;20148&quot; value=&quot;5&quot;/&gt;&lt;property id=&quot;20300&quot; value=&quot;Slide 1 - &amp;quot;Standard Title Slide for  CAOT Practice Evidence Webinars&amp;quot;&quot;/&gt;&lt;property id=&quot;20307&quot; value=&quot;282&quot;/&gt;&lt;/object&gt;&lt;object type=&quot;3&quot; unique_id=&quot;10661&quot;&gt;&lt;property id=&quot;20148&quot; value=&quot;5&quot;/&gt;&lt;property id=&quot;20300&quot; value=&quot;Slide 7 - &amp;quot;Standard vs. Widescreen&amp;quot;&quot;/&gt;&lt;property id=&quot;20307&quot; value=&quot;283&quot;/&gt;&lt;/object&gt;&lt;object type=&quot;3&quot; unique_id=&quot;10662&quot;&gt;&lt;property id=&quot;20148&quot; value=&quot;5&quot;/&gt;&lt;property id=&quot;20300&quot; value=&quot;Slide 8 - &amp;quot;Standard vs. Widescreen&amp;quot;&quot;/&gt;&lt;property id=&quot;20307&quot; value=&quot;284&quot;/&gt;&lt;/object&gt;&lt;object type=&quot;3&quot; unique_id=&quot;10663&quot;&gt;&lt;property id=&quot;20148&quot; value=&quot;5&quot;/&gt;&lt;property id=&quot;20300&quot; value=&quot;Slide 9 - &amp;quot;Minimum Font Size&amp;quot;&quot;/&gt;&lt;property id=&quot;20307&quot; value=&quot;286&quot;/&gt;&lt;/object&gt;&lt;object type=&quot;3&quot; unique_id=&quot;10664&quot;&gt;&lt;property id=&quot;20148&quot; value=&quot;5&quot;/&gt;&lt;property id=&quot;20300&quot; value=&quot;Slide 10 - &amp;quot;Ideal Number of Words per Slide&amp;quot;&quot;/&gt;&lt;property id=&quot;20307&quot; value=&quot;287&quot;/&gt;&lt;/object&gt;&lt;object type=&quot;3&quot; unique_id=&quot;10665&quot;&gt;&lt;property id=&quot;20148&quot; value=&quot;5&quot;/&gt;&lt;property id=&quot;20300&quot; value=&quot;Slide 11 - &amp;quot;Ideal Number of Slides per Presentation&amp;quot;&quot;/&gt;&lt;property id=&quot;20307&quot; value=&quot;288&quot;/&gt;&lt;/object&gt;&lt;object type=&quot;3&quot; unique_id=&quot;10666&quot;&gt;&lt;property id=&quot;20148&quot; value=&quot;5&quot;/&gt;&lt;property id=&quot;20300&quot; value=&quot;Slide 12 - &amp;quot;Images, Tables, Graphs  and Clinical Algorithms&amp;quot;&quot;/&gt;&lt;property id=&quot;20307&quot; value=&quot;289&quot;/&gt;&lt;/object&gt;&lt;object type=&quot;3&quot; unique_id=&quot;10667&quot;&gt;&lt;property id=&quot;20148&quot; value=&quot;5&quot;/&gt;&lt;property id=&quot;20300&quot; value=&quot;Slide 15 - &amp;quot;Copy Editing Key Points (Continued)&amp;quot;&quot;/&gt;&lt;property id=&quot;20307&quot; value=&quot;290&quot;/&gt;&lt;/object&gt;&lt;object type=&quot;3&quot; unique_id=&quot;10668&quot;&gt;&lt;property id=&quot;20148&quot; value=&quot;5&quot;/&gt;&lt;property id=&quot;20300&quot; value=&quot;Slide 6 - &amp;quot;Backgrounds and Slide Layout&amp;quot;&quot;/&gt;&lt;property id=&quot;20307&quot; value=&quot;291&quot;/&gt;&lt;/object&gt;&lt;object type=&quot;3&quot; unique_id=&quot;10670&quot;&gt;&lt;property id=&quot;20148&quot; value=&quot;5&quot;/&gt;&lt;property id=&quot;20300&quot; value=&quot;Slide 16 - &amp;quot;Adobe Connect Technical Tidbits (Part 1)&amp;quot;&quot;/&gt;&lt;property id=&quot;20307&quot; value=&quot;293&quot;/&gt;&lt;/object&gt;&lt;object type=&quot;3&quot; unique_id=&quot;10671&quot;&gt;&lt;property id=&quot;20148&quot; value=&quot;5&quot;/&gt;&lt;property id=&quot;20300&quot; value=&quot;Slide 18 - &amp;quot;Adobe Connect Technical Tidbits (Part 3)&amp;quot;&quot;/&gt;&lt;property id=&quot;20307&quot; value=&quot;294&quot;/&gt;&lt;/object&gt;&lt;object type=&quot;3&quot; unique_id=&quot;10672&quot;&gt;&lt;property id=&quot;20148&quot; value=&quot;5&quot;/&gt;&lt;property id=&quot;20300&quot; value=&quot;Slide 13 - &amp;quot;References&amp;quot;&quot;/&gt;&lt;property id=&quot;20307&quot; value=&quot;295&quot;/&gt;&lt;/object&gt;&lt;object type=&quot;3&quot; unique_id=&quot;10673&quot;&gt;&lt;property id=&quot;20148&quot; value=&quot;5&quot;/&gt;&lt;property id=&quot;20300&quot; value=&quot;Slide 19 - &amp;quot;Questions?&amp;quot;&quot;/&gt;&lt;property id=&quot;20307&quot; value=&quot;296&quot;/&gt;&lt;/object&gt;&lt;object type=&quot;3&quot; unique_id=&quot;10819&quot;&gt;&lt;property id=&quot;20148&quot; value=&quot;5&quot;/&gt;&lt;property id=&quot;20300&quot; value=&quot;Slide 2 - &amp;quot;Purpose of CAOT Practice Evidence Webinars&amp;quot;&quot;/&gt;&lt;property id=&quot;20307&quot; value=&quot;297&quot;/&gt;&lt;/object&gt;&lt;object type=&quot;3&quot; unique_id=&quot;10820&quot;&gt;&lt;property id=&quot;20148&quot; value=&quot;5&quot;/&gt;&lt;property id=&quot;20300&quot; value=&quot;Slide 4 - &amp;quot;General Format&amp;quot;&quot;/&gt;&lt;property id=&quot;20307&quot; value=&quot;299&quot;/&gt;&lt;/object&gt;&lt;object type=&quot;3&quot; unique_id=&quot;10821&quot;&gt;&lt;property id=&quot;20148&quot; value=&quot;5&quot;/&gt;&lt;property id=&quot;20300&quot; value=&quot;Slide 5 - &amp;quot;General Format&amp;quot;&quot;/&gt;&lt;property id=&quot;20307&quot; value=&quot;298&quot;/&gt;&lt;/object&gt;&lt;object type=&quot;3&quot; unique_id=&quot;10822&quot;&gt;&lt;property id=&quot;20148&quot; value=&quot;5&quot;/&gt;&lt;property id=&quot;20300&quot; value=&quot;Slide 14 - &amp;quot;Copy Editing Key Points&amp;quot;&quot;/&gt;&lt;property id=&quot;20307&quot; value=&quot;300&quot;/&gt;&lt;/object&gt;&lt;object type=&quot;3&quot; unique_id=&quot;10928&quot;&gt;&lt;property id=&quot;20148&quot; value=&quot;5&quot;/&gt;&lt;property id=&quot;20300&quot; value=&quot;Slide 3 - &amp;quot;Content Checklist&amp;quot;&quot;/&gt;&lt;property id=&quot;20307&quot; value=&quot;301&quot;/&gt;&lt;/object&gt;&lt;object type=&quot;3&quot; unique_id=&quot;10929&quot;&gt;&lt;property id=&quot;20148&quot; value=&quot;5&quot;/&gt;&lt;property id=&quot;20300&quot; value=&quot;Slide 17 - &amp;quot;Adobe Connect Technical Tidbits (Part 2)&amp;quot;&quot;/&gt;&lt;property id=&quot;20307&quot; value=&quot;302&quot;/&gt;&lt;/object&gt;&lt;/object&gt;&lt;object type=&quot;8&quot; unique_id=&quot;101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Custom 6">
      <a:dk1>
        <a:sysClr val="windowText" lastClr="000000"/>
      </a:dk1>
      <a:lt1>
        <a:sysClr val="window" lastClr="FFFFFF"/>
      </a:lt1>
      <a:dk2>
        <a:srgbClr val="003C71"/>
      </a:dk2>
      <a:lt2>
        <a:srgbClr val="EEECE1"/>
      </a:lt2>
      <a:accent1>
        <a:srgbClr val="4F81BD"/>
      </a:accent1>
      <a:accent2>
        <a:srgbClr val="BF0D3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6</Words>
  <Application>Microsoft Macintosh PowerPoint</Application>
  <PresentationFormat>On-screen Show (4:3)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Lucida Grande</vt:lpstr>
      <vt:lpstr>3_Office Theme</vt:lpstr>
      <vt:lpstr>PowerPoint Presentation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Association of  Occupational Therapists</dc:title>
  <dc:creator>User</dc:creator>
  <cp:lastModifiedBy>Carolyn McMillan</cp:lastModifiedBy>
  <cp:revision>128</cp:revision>
  <dcterms:created xsi:type="dcterms:W3CDTF">2010-02-24T16:25:29Z</dcterms:created>
  <dcterms:modified xsi:type="dcterms:W3CDTF">2024-02-01T15:18:04Z</dcterms:modified>
</cp:coreProperties>
</file>