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"/>
  </p:notesMasterIdLst>
  <p:handoutMasterIdLst>
    <p:handoutMasterId r:id="rId5"/>
  </p:handoutMasterIdLst>
  <p:sldIdLst>
    <p:sldId id="282" r:id="rId2"/>
    <p:sldId id="1759" r:id="rId3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5F983B-5C77-7849-81FB-4AD5F2B5BEE3}">
          <p14:sldIdLst>
            <p14:sldId id="282"/>
            <p14:sldId id="1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ie Woelke" initials="SW" lastIdx="1" clrIdx="0">
    <p:extLst>
      <p:ext uri="{19B8F6BF-5375-455C-9EA6-DF929625EA0E}">
        <p15:presenceInfo xmlns:p15="http://schemas.microsoft.com/office/powerpoint/2012/main" userId="S::swoelke@caot.ca::d9283b20-36bb-43fc-8867-332e38293b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A2"/>
    <a:srgbClr val="124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B7B4B-7112-9847-A584-A4881BCFB364}" v="1" dt="2024-02-01T14:52:18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54"/>
  </p:normalViewPr>
  <p:slideViewPr>
    <p:cSldViewPr>
      <p:cViewPr varScale="1">
        <p:scale>
          <a:sx n="104" d="100"/>
          <a:sy n="104" d="100"/>
        </p:scale>
        <p:origin x="800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 McMillan" userId="c59ea53d-886b-49dc-b09a-effcda2b21c3" providerId="ADAL" clId="{6AFB7B4B-7112-9847-A584-A4881BCFB364}"/>
    <pc:docChg chg="custSel modSld modMainMaster modNotesMaster">
      <pc:chgData name="Terry  McMillan" userId="c59ea53d-886b-49dc-b09a-effcda2b21c3" providerId="ADAL" clId="{6AFB7B4B-7112-9847-A584-A4881BCFB364}" dt="2024-02-01T15:14:31.081" v="30" actId="478"/>
      <pc:docMkLst>
        <pc:docMk/>
      </pc:docMkLst>
      <pc:sldChg chg="delSp modSp mod modNotes">
        <pc:chgData name="Terry  McMillan" userId="c59ea53d-886b-49dc-b09a-effcda2b21c3" providerId="ADAL" clId="{6AFB7B4B-7112-9847-A584-A4881BCFB364}" dt="2024-02-01T15:13:55.349" v="29" actId="1076"/>
        <pc:sldMkLst>
          <pc:docMk/>
          <pc:sldMk cId="3880289495" sldId="282"/>
        </pc:sldMkLst>
        <pc:spChg chg="del mod">
          <ac:chgData name="Terry  McMillan" userId="c59ea53d-886b-49dc-b09a-effcda2b21c3" providerId="ADAL" clId="{6AFB7B4B-7112-9847-A584-A4881BCFB364}" dt="2024-02-01T15:12:23.789" v="20" actId="478"/>
          <ac:spMkLst>
            <pc:docMk/>
            <pc:sldMk cId="3880289495" sldId="282"/>
            <ac:spMk id="2" creationId="{00000000-0000-0000-0000-000000000000}"/>
          </ac:spMkLst>
        </pc:spChg>
        <pc:spChg chg="mod">
          <ac:chgData name="Terry  McMillan" userId="c59ea53d-886b-49dc-b09a-effcda2b21c3" providerId="ADAL" clId="{6AFB7B4B-7112-9847-A584-A4881BCFB364}" dt="2024-02-01T15:13:55.349" v="29" actId="1076"/>
          <ac:spMkLst>
            <pc:docMk/>
            <pc:sldMk cId="3880289495" sldId="282"/>
            <ac:spMk id="3" creationId="{00000000-0000-0000-0000-000000000000}"/>
          </ac:spMkLst>
        </pc:spChg>
      </pc:sldChg>
      <pc:sldChg chg="modSp mod">
        <pc:chgData name="Terry  McMillan" userId="c59ea53d-886b-49dc-b09a-effcda2b21c3" providerId="ADAL" clId="{6AFB7B4B-7112-9847-A584-A4881BCFB364}" dt="2024-02-01T15:13:11.294" v="27" actId="5793"/>
        <pc:sldMkLst>
          <pc:docMk/>
          <pc:sldMk cId="3705821543" sldId="1759"/>
        </pc:sldMkLst>
        <pc:spChg chg="mod">
          <ac:chgData name="Terry  McMillan" userId="c59ea53d-886b-49dc-b09a-effcda2b21c3" providerId="ADAL" clId="{6AFB7B4B-7112-9847-A584-A4881BCFB364}" dt="2024-02-01T15:13:11.294" v="27" actId="5793"/>
          <ac:spMkLst>
            <pc:docMk/>
            <pc:sldMk cId="3705821543" sldId="1759"/>
            <ac:spMk id="3" creationId="{13D4EDAD-0DC7-4B11-A672-BB9CBE8E51F2}"/>
          </ac:spMkLst>
        </pc:spChg>
      </pc:sldChg>
      <pc:sldMasterChg chg="modSp modSldLayout">
        <pc:chgData name="Terry  McMillan" userId="c59ea53d-886b-49dc-b09a-effcda2b21c3" providerId="ADAL" clId="{6AFB7B4B-7112-9847-A584-A4881BCFB364}" dt="2024-02-01T15:14:31.081" v="30" actId="478"/>
        <pc:sldMasterMkLst>
          <pc:docMk/>
          <pc:sldMasterMk cId="2340923462" sldId="2147483688"/>
        </pc:sldMasterMkLst>
        <pc:spChg chg="mod">
          <ac:chgData name="Terry  McMillan" userId="c59ea53d-886b-49dc-b09a-effcda2b21c3" providerId="ADAL" clId="{6AFB7B4B-7112-9847-A584-A4881BCFB364}" dt="2024-02-01T15:03:28.516" v="1"/>
          <ac:spMkLst>
            <pc:docMk/>
            <pc:sldMasterMk cId="2340923462" sldId="2147483688"/>
            <ac:spMk id="14" creationId="{534F9643-173E-4E72-93F5-786150EE8EC8}"/>
          </ac:spMkLst>
        </pc:spChg>
        <pc:spChg chg="mod">
          <ac:chgData name="Terry  McMillan" userId="c59ea53d-886b-49dc-b09a-effcda2b21c3" providerId="ADAL" clId="{6AFB7B4B-7112-9847-A584-A4881BCFB364}" dt="2024-02-01T15:03:28.516" v="1"/>
          <ac:spMkLst>
            <pc:docMk/>
            <pc:sldMasterMk cId="2340923462" sldId="2147483688"/>
            <ac:spMk id="22" creationId="{B5F4D77E-1656-4B73-892A-AE8443A1F1CB}"/>
          </ac:spMkLst>
        </pc:spChg>
        <pc:spChg chg="mod">
          <ac:chgData name="Terry  McMillan" userId="c59ea53d-886b-49dc-b09a-effcda2b21c3" providerId="ADAL" clId="{6AFB7B4B-7112-9847-A584-A4881BCFB364}" dt="2024-02-01T15:03:28.516" v="1"/>
          <ac:spMkLst>
            <pc:docMk/>
            <pc:sldMasterMk cId="2340923462" sldId="2147483688"/>
            <ac:spMk id="23" creationId="{D73FDD65-84D0-4800-A6C8-5E3016DA393C}"/>
          </ac:spMkLst>
        </pc:spChg>
        <pc:spChg chg="mod">
          <ac:chgData name="Terry  McMillan" userId="c59ea53d-886b-49dc-b09a-effcda2b21c3" providerId="ADAL" clId="{6AFB7B4B-7112-9847-A584-A4881BCFB364}" dt="2024-02-01T15:03:28.516" v="1"/>
          <ac:spMkLst>
            <pc:docMk/>
            <pc:sldMasterMk cId="2340923462" sldId="2147483688"/>
            <ac:spMk id="24" creationId="{A9BE4931-635C-4F6C-941B-3D99228144CC}"/>
          </ac:spMkLst>
        </pc:spChg>
        <pc:spChg chg="mod">
          <ac:chgData name="Terry  McMillan" userId="c59ea53d-886b-49dc-b09a-effcda2b21c3" providerId="ADAL" clId="{6AFB7B4B-7112-9847-A584-A4881BCFB364}" dt="2024-02-01T15:03:28.516" v="1"/>
          <ac:spMkLst>
            <pc:docMk/>
            <pc:sldMasterMk cId="2340923462" sldId="2147483688"/>
            <ac:spMk id="27" creationId="{11B20D1A-1CA9-4BDF-BE77-408E216AE362}"/>
          </ac:spMkLst>
        </pc:spChg>
        <pc:spChg chg="mod">
          <ac:chgData name="Terry  McMillan" userId="c59ea53d-886b-49dc-b09a-effcda2b21c3" providerId="ADAL" clId="{6AFB7B4B-7112-9847-A584-A4881BCFB364}" dt="2024-02-01T15:03:28.516" v="1"/>
          <ac:spMkLst>
            <pc:docMk/>
            <pc:sldMasterMk cId="2340923462" sldId="2147483688"/>
            <ac:spMk id="1026" creationId="{00000000-0000-0000-0000-000000000000}"/>
          </ac:spMkLst>
        </pc:spChg>
        <pc:spChg chg="mod">
          <ac:chgData name="Terry  McMillan" userId="c59ea53d-886b-49dc-b09a-effcda2b21c3" providerId="ADAL" clId="{6AFB7B4B-7112-9847-A584-A4881BCFB364}" dt="2024-02-01T15:03:28.516" v="1"/>
          <ac:spMkLst>
            <pc:docMk/>
            <pc:sldMasterMk cId="2340923462" sldId="2147483688"/>
            <ac:spMk id="1027" creationId="{00000000-0000-0000-0000-000000000000}"/>
          </ac:spMkLst>
        </pc:spChg>
        <pc:sldLayoutChg chg="delSp modSp mod">
          <pc:chgData name="Terry  McMillan" userId="c59ea53d-886b-49dc-b09a-effcda2b21c3" providerId="ADAL" clId="{6AFB7B4B-7112-9847-A584-A4881BCFB364}" dt="2024-02-01T15:14:31.081" v="30" actId="478"/>
          <pc:sldLayoutMkLst>
            <pc:docMk/>
            <pc:sldMasterMk cId="2340923462" sldId="2147483688"/>
            <pc:sldLayoutMk cId="1737235745" sldId="2147483689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37235745" sldId="2147483689"/>
              <ac:spMk id="2" creationId="{1F49F616-A64E-B3AD-8A7E-40A6C9DB575E}"/>
            </ac:spMkLst>
          </pc:spChg>
          <pc:spChg chg="mod">
            <ac:chgData name="Terry  McMillan" userId="c59ea53d-886b-49dc-b09a-effcda2b21c3" providerId="ADAL" clId="{6AFB7B4B-7112-9847-A584-A4881BCFB364}" dt="2024-02-01T15:08:05.860" v="5" actId="20577"/>
            <ac:spMkLst>
              <pc:docMk/>
              <pc:sldMasterMk cId="2340923462" sldId="2147483688"/>
              <pc:sldLayoutMk cId="1737235745" sldId="2147483689"/>
              <ac:spMk id="3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7:56.234" v="2" actId="255"/>
            <ac:spMkLst>
              <pc:docMk/>
              <pc:sldMasterMk cId="2340923462" sldId="2147483688"/>
              <pc:sldLayoutMk cId="1737235745" sldId="2147483689"/>
              <ac:spMk id="5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37235745" sldId="2147483689"/>
              <ac:spMk id="14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37235745" sldId="2147483689"/>
              <ac:spMk id="15" creationId="{00000000-0000-0000-0000-000000000000}"/>
            </ac:spMkLst>
          </pc:spChg>
          <pc:spChg chg="del mod">
            <ac:chgData name="Terry  McMillan" userId="c59ea53d-886b-49dc-b09a-effcda2b21c3" providerId="ADAL" clId="{6AFB7B4B-7112-9847-A584-A4881BCFB364}" dt="2024-02-01T15:14:31.081" v="30" actId="478"/>
            <ac:spMkLst>
              <pc:docMk/>
              <pc:sldMasterMk cId="2340923462" sldId="2147483688"/>
              <pc:sldLayoutMk cId="1737235745" sldId="2147483689"/>
              <ac:spMk id="21" creationId="{00000000-0000-0000-0000-000000000000}"/>
            </ac:spMkLst>
          </pc:spChg>
          <pc:picChg chg="mod">
            <ac:chgData name="Terry  McMillan" userId="c59ea53d-886b-49dc-b09a-effcda2b21c3" providerId="ADAL" clId="{6AFB7B4B-7112-9847-A584-A4881BCFB364}" dt="2024-02-01T15:03:28.516" v="1"/>
            <ac:picMkLst>
              <pc:docMk/>
              <pc:sldMasterMk cId="2340923462" sldId="2147483688"/>
              <pc:sldLayoutMk cId="1737235745" sldId="2147483689"/>
              <ac:picMk id="10" creationId="{B8A084F7-D5B3-43F8-88AE-111178D70966}"/>
            </ac:picMkLst>
          </pc:pic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1741412769" sldId="2147483690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41412769" sldId="2147483690"/>
              <ac:spMk id="13" creationId="{0745EA5C-7A5C-4667-81CD-78DD170353D8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41412769" sldId="2147483690"/>
              <ac:spMk id="14" creationId="{C548829D-97D0-47E9-9D71-8838B2C51D0F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41412769" sldId="2147483690"/>
              <ac:spMk id="15" creationId="{2062D1F9-4E7E-4D42-AD28-4E0304D04CC4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41412769" sldId="2147483690"/>
              <ac:spMk id="17" creationId="{8AEF1257-CE61-4146-A7E4-5DF800B09565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41412769" sldId="2147483690"/>
              <ac:spMk id="18" creationId="{96C189E5-7639-429E-860A-22ECB1D80EDE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41412769" sldId="2147483690"/>
              <ac:spMk id="27" creationId="{6989FF85-88D1-4F99-9FD5-003BD951C6AC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41412769" sldId="2147483690"/>
              <ac:spMk id="30" creationId="{A59EA791-94D1-49C5-81CF-A65B086A8BF2}"/>
            </ac:spMkLst>
          </pc:spChg>
          <pc:picChg chg="mod">
            <ac:chgData name="Terry  McMillan" userId="c59ea53d-886b-49dc-b09a-effcda2b21c3" providerId="ADAL" clId="{6AFB7B4B-7112-9847-A584-A4881BCFB364}" dt="2024-02-01T15:03:28.516" v="1"/>
            <ac:picMkLst>
              <pc:docMk/>
              <pc:sldMasterMk cId="2340923462" sldId="2147483688"/>
              <pc:sldLayoutMk cId="1741412769" sldId="2147483690"/>
              <ac:picMk id="2" creationId="{937B5D6C-45AC-8C77-9278-6BA583B48869}"/>
            </ac:picMkLst>
          </pc:picChg>
          <pc:picChg chg="mod">
            <ac:chgData name="Terry  McMillan" userId="c59ea53d-886b-49dc-b09a-effcda2b21c3" providerId="ADAL" clId="{6AFB7B4B-7112-9847-A584-A4881BCFB364}" dt="2024-02-01T15:03:28.516" v="1"/>
            <ac:picMkLst>
              <pc:docMk/>
              <pc:sldMasterMk cId="2340923462" sldId="2147483688"/>
              <pc:sldLayoutMk cId="1741412769" sldId="2147483690"/>
              <ac:picMk id="16" creationId="{5A54276D-8A58-4967-ADBB-0950D506A690}"/>
            </ac:picMkLst>
          </pc:pic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3663521164" sldId="2147483691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3663521164" sldId="2147483691"/>
              <ac:spMk id="2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3663521164" sldId="2147483691"/>
              <ac:spMk id="3" creationId="{00000000-0000-0000-0000-000000000000}"/>
            </ac:spMkLst>
          </pc:sp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2017780697" sldId="2147483692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2017780697" sldId="2147483692"/>
              <ac:spMk id="3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2017780697" sldId="2147483692"/>
              <ac:spMk id="4" creationId="{00000000-0000-0000-0000-000000000000}"/>
            </ac:spMkLst>
          </pc:sp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3147046154" sldId="2147483693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3147046154" sldId="2147483693"/>
              <ac:spMk id="3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3147046154" sldId="2147483693"/>
              <ac:spMk id="4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3147046154" sldId="2147483693"/>
              <ac:spMk id="5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3147046154" sldId="2147483693"/>
              <ac:spMk id="6" creationId="{00000000-0000-0000-0000-000000000000}"/>
            </ac:spMkLst>
          </pc:sp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1206646517" sldId="2147483696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206646517" sldId="2147483696"/>
              <ac:spMk id="2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206646517" sldId="2147483696"/>
              <ac:spMk id="3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206646517" sldId="2147483696"/>
              <ac:spMk id="4" creationId="{00000000-0000-0000-0000-000000000000}"/>
            </ac:spMkLst>
          </pc:sp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69990720" sldId="2147483697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69990720" sldId="2147483697"/>
              <ac:spMk id="2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69990720" sldId="2147483697"/>
              <ac:spMk id="3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69990720" sldId="2147483697"/>
              <ac:spMk id="4" creationId="{00000000-0000-0000-0000-000000000000}"/>
            </ac:spMkLst>
          </pc:sp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1766935317" sldId="2147483699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66935317" sldId="2147483699"/>
              <ac:spMk id="2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766935317" sldId="2147483699"/>
              <ac:spMk id="3" creationId="{00000000-0000-0000-0000-000000000000}"/>
            </ac:spMkLst>
          </pc:sp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1696407952" sldId="2147483700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696407952" sldId="2147483700"/>
              <ac:spMk id="3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696407952" sldId="2147483700"/>
              <ac:spMk id="4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1696407952" sldId="2147483700"/>
              <ac:spMk id="5" creationId="{00000000-0000-0000-0000-000000000000}"/>
            </ac:spMkLst>
          </pc:spChg>
        </pc:sldLayoutChg>
        <pc:sldLayoutChg chg="modSp">
          <pc:chgData name="Terry  McMillan" userId="c59ea53d-886b-49dc-b09a-effcda2b21c3" providerId="ADAL" clId="{6AFB7B4B-7112-9847-A584-A4881BCFB364}" dt="2024-02-01T15:03:28.516" v="1"/>
          <pc:sldLayoutMkLst>
            <pc:docMk/>
            <pc:sldMasterMk cId="2340923462" sldId="2147483688"/>
            <pc:sldLayoutMk cId="2419442802" sldId="2147483701"/>
          </pc:sldLayoutMkLst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2419442802" sldId="2147483701"/>
              <ac:spMk id="3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2419442802" sldId="2147483701"/>
              <ac:spMk id="4" creationId="{00000000-0000-0000-0000-000000000000}"/>
            </ac:spMkLst>
          </pc:spChg>
          <pc:spChg chg="mod">
            <ac:chgData name="Terry  McMillan" userId="c59ea53d-886b-49dc-b09a-effcda2b21c3" providerId="ADAL" clId="{6AFB7B4B-7112-9847-A584-A4881BCFB364}" dt="2024-02-01T15:03:28.516" v="1"/>
            <ac:spMkLst>
              <pc:docMk/>
              <pc:sldMasterMk cId="2340923462" sldId="2147483688"/>
              <pc:sldLayoutMk cId="2419442802" sldId="2147483701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CFDA67DA-266D-476C-B983-60EAA95093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5638799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sz="1100" dirty="0" err="1"/>
              <a:t>Presenter</a:t>
            </a:r>
            <a:r>
              <a:rPr lang="fr-CA" sz="1100" dirty="0"/>
              <a:t> last </a:t>
            </a:r>
            <a:r>
              <a:rPr lang="fr-CA" sz="1100" dirty="0" err="1"/>
              <a:t>name</a:t>
            </a:r>
            <a:r>
              <a:rPr lang="fr-CA" sz="1100" dirty="0"/>
              <a:t>, </a:t>
            </a:r>
            <a:r>
              <a:rPr lang="fr-CA" sz="1100" dirty="0" err="1"/>
              <a:t>presenter</a:t>
            </a:r>
            <a:r>
              <a:rPr lang="fr-CA" sz="1100" dirty="0"/>
              <a:t> first initial. (</a:t>
            </a:r>
            <a:r>
              <a:rPr lang="fr-CA" sz="1100" dirty="0" err="1"/>
              <a:t>Year</a:t>
            </a:r>
            <a:r>
              <a:rPr lang="fr-CA" sz="1100" dirty="0"/>
              <a:t>, </a:t>
            </a:r>
            <a:r>
              <a:rPr lang="fr-CA" sz="1100" dirty="0" err="1"/>
              <a:t>months</a:t>
            </a:r>
            <a:r>
              <a:rPr lang="fr-CA" sz="1100" dirty="0"/>
              <a:t>). </a:t>
            </a:r>
            <a:r>
              <a:rPr lang="fr-CA" sz="1100" i="1" dirty="0" err="1"/>
              <a:t>Title</a:t>
            </a:r>
            <a:r>
              <a:rPr lang="fr-CA" sz="1100" dirty="0"/>
              <a:t>. Workshop </a:t>
            </a:r>
            <a:r>
              <a:rPr lang="fr-CA" sz="1100" dirty="0" err="1"/>
              <a:t>presented</a:t>
            </a:r>
            <a:r>
              <a:rPr lang="fr-CA" sz="1100" dirty="0"/>
              <a:t> </a:t>
            </a:r>
            <a:r>
              <a:rPr lang="fr-CA" sz="1100" dirty="0" err="1"/>
              <a:t>through</a:t>
            </a:r>
            <a:r>
              <a:rPr lang="fr-CA" sz="1100" dirty="0"/>
              <a:t> the Canadian Association of </a:t>
            </a:r>
            <a:r>
              <a:rPr lang="fr-CA" sz="1100" dirty="0" err="1"/>
              <a:t>Occupational</a:t>
            </a:r>
            <a:r>
              <a:rPr lang="fr-CA" sz="1100" dirty="0"/>
              <a:t> </a:t>
            </a:r>
            <a:r>
              <a:rPr lang="fr-CA" sz="1100" dirty="0" err="1"/>
              <a:t>Therapists</a:t>
            </a:r>
            <a:r>
              <a:rPr lang="fr-CA" sz="1100" dirty="0"/>
              <a:t>, Online </a:t>
            </a:r>
            <a:r>
              <a:rPr lang="fr-CA" sz="1100" dirty="0" err="1"/>
              <a:t>delivery</a:t>
            </a:r>
            <a:r>
              <a:rPr lang="fr-CA" sz="1100" dirty="0"/>
              <a:t>.</a:t>
            </a:r>
            <a:endParaRPr lang="en-US" sz="1100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1B9E9F8-1169-42E4-8A15-3A69517926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8799" y="0"/>
            <a:ext cx="12176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C6F35-76A5-45BB-BD16-DAB44B2C50C0}" type="datetimeFigureOut">
              <a:rPr lang="en-US" sz="1100" smtClean="0"/>
              <a:t>2/1/24</a:t>
            </a:fld>
            <a:endParaRPr lang="en-US" sz="110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2347238-8660-44DB-A57D-237BA81EE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685213"/>
            <a:ext cx="563879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100" dirty="0"/>
              <a:t>These online course materials are copyrighted to the presenter and may not be distributed or shared without the express permission of the presenter.</a:t>
            </a:r>
            <a:endParaRPr lang="en-US" sz="110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C7AD44A-5857-4A7F-9AE1-4DC405B4E2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8797" y="8685213"/>
            <a:ext cx="121761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6F09-EB35-4E2D-B22F-EBDEEE297D39}" type="slidenum">
              <a:rPr lang="en-US" sz="1100" smtClean="0"/>
              <a:t>‹#›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904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F51DD-3A49-43FC-BF7E-6010F6D7F0C7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74F1-4832-4FD1-9924-576551769F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1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9688" eaLnBrk="1" hangingPunct="1"/>
            <a:endParaRPr lang="en-US" altLang="en-US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49F616-A64E-B3AD-8A7E-40A6C9DB575E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1248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2209800"/>
            <a:ext cx="11582400" cy="1981200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Author(s):</a:t>
            </a:r>
            <a:endParaRPr lang="en-CA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1722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CAOT CONFERENCE 2024 | </a:t>
            </a:r>
            <a:r>
              <a:rPr lang="en-CA" sz="3200" b="1" i="0" u="none" strike="noStrike" dirty="0">
                <a:solidFill>
                  <a:srgbClr val="FDD7A2"/>
                </a:solidFill>
                <a:effectLst/>
                <a:latin typeface="Calibri" panose="020F0502020204030204" pitchFamily="34" charset="0"/>
              </a:rPr>
              <a:t>MAY 1-3 KJIPUKTUK/HALIFAX, NS</a:t>
            </a:r>
            <a:endParaRPr lang="en-CA" sz="3200" b="1" noProof="0" dirty="0">
              <a:solidFill>
                <a:srgbClr val="FDD7A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07586" y="5420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282449" y="543854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084F7-D5B3-43F8-88AE-111178D70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4723"/>
            <a:ext cx="1368625" cy="1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09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9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A5E36D-7251-4384-862F-E1FF38473364}" type="datetimeFigureOut">
              <a:rPr lang="en-US" smtClean="0"/>
              <a:pPr>
                <a:defRPr/>
              </a:pPr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CE1A2D-DD8B-4A2B-BED6-9A2F91F65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2A5E36D-7251-4384-862F-E1FF38473364}" type="datetimeFigureOut">
              <a:rPr lang="en-US" smtClean="0"/>
              <a:pPr>
                <a:defRPr/>
              </a:pPr>
              <a:t>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CE1A2D-DD8B-4A2B-BED6-9A2F91F659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54276D-8A58-4967-ADBB-0950D506A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24" y="0"/>
            <a:ext cx="12236824" cy="142875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AEF1257-CE61-4146-A7E4-5DF800B095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1158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6C189E5-7639-429E-860A-22ECB1D80ED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04800" y="1447800"/>
            <a:ext cx="11582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dirty="0"/>
              <a:t>Click to edit Master text styles</a:t>
            </a:r>
          </a:p>
          <a:p>
            <a:pPr lvl="1"/>
            <a:r>
              <a:rPr lang="en-CA" altLang="en-US" noProof="0" dirty="0"/>
              <a:t>Second level</a:t>
            </a:r>
          </a:p>
          <a:p>
            <a:pPr lvl="2"/>
            <a:r>
              <a:rPr lang="en-CA" altLang="en-US" noProof="0" dirty="0"/>
              <a:t>Third level</a:t>
            </a:r>
          </a:p>
          <a:p>
            <a:pPr lvl="3"/>
            <a:r>
              <a:rPr lang="en-CA" altLang="en-US" noProof="0" dirty="0"/>
              <a:t>Fourth level</a:t>
            </a:r>
          </a:p>
          <a:p>
            <a:pPr lvl="4"/>
            <a:r>
              <a:rPr lang="en-CA" altLang="en-US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745EA5C-7A5C-4667-81CD-78DD17035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5E36D-7251-4384-862F-E1FF38473364}" type="datetimeFigureOut">
              <a:rPr lang="en-US"/>
              <a:pPr>
                <a:defRPr/>
              </a:pPr>
              <a:t>2/1/24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548829D-97D0-47E9-9D71-8838B2C51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062D1F9-4E7E-4D42-AD28-4E0304D0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E1A2D-DD8B-4A2B-BED6-9A2F91F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6989FF85-88D1-4F99-9FD5-003BD951C6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A59EA791-94D1-49C5-81CF-A65B086A8BF2}"/>
              </a:ext>
            </a:extLst>
          </p:cNvPr>
          <p:cNvSpPr txBox="1">
            <a:spLocks/>
          </p:cNvSpPr>
          <p:nvPr userDrawn="1"/>
        </p:nvSpPr>
        <p:spPr>
          <a:xfrm>
            <a:off x="11176000" y="6528494"/>
            <a:ext cx="812800" cy="265112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1pPr>
            <a:lvl2pPr indent="3429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2pPr>
            <a:lvl3pPr indent="6858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3pPr>
            <a:lvl4pPr indent="10287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4pPr>
            <a:lvl5pPr indent="13716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5pPr>
            <a:lvl6pPr indent="17145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6pPr>
            <a:lvl7pPr indent="20574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7pPr>
            <a:lvl8pPr indent="24003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8pPr>
            <a:lvl9pPr indent="27432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>
              <a:defRPr/>
            </a:pPr>
            <a:fld id="{A9CC2982-172E-4E16-9568-0BB5442508BA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B5D6C-45AC-8C77-9278-6BA583B488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4723"/>
            <a:ext cx="1368625" cy="11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52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689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689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78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3"/>
            <a:ext cx="5691717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56917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47803"/>
            <a:ext cx="5693833" cy="7270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6938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04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42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4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9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1158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115824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dirty="0"/>
              <a:t>Click to edit Master text styles</a:t>
            </a:r>
          </a:p>
          <a:p>
            <a:pPr lvl="1"/>
            <a:r>
              <a:rPr lang="en-CA" altLang="en-US" noProof="0" dirty="0"/>
              <a:t>Second level</a:t>
            </a:r>
          </a:p>
          <a:p>
            <a:pPr lvl="2"/>
            <a:r>
              <a:rPr lang="en-CA" altLang="en-US" noProof="0" dirty="0"/>
              <a:t>Third level</a:t>
            </a:r>
          </a:p>
          <a:p>
            <a:pPr lvl="3"/>
            <a:r>
              <a:rPr lang="en-CA" altLang="en-US" noProof="0" dirty="0"/>
              <a:t>Fourth level</a:t>
            </a:r>
          </a:p>
          <a:p>
            <a:pPr lvl="4"/>
            <a:r>
              <a:rPr lang="en-CA" altLang="en-US" noProof="0" dirty="0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34F9643-173E-4E72-93F5-786150EE8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A5E36D-7251-4384-862F-E1FF38473364}" type="datetimeFigureOut">
              <a:rPr lang="en-US"/>
              <a:pPr>
                <a:defRPr/>
              </a:pPr>
              <a:t>2/1/24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5F4D77E-1656-4B73-892A-AE8443A1F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73FDD65-84D0-4800-A6C8-5E3016DA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E1A2D-DD8B-4A2B-BED6-9A2F91F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A9BE4931-635C-4F6C-941B-3D99228144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19800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35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11B20D1A-1CA9-4BDF-BE77-408E216AE362}"/>
              </a:ext>
            </a:extLst>
          </p:cNvPr>
          <p:cNvSpPr txBox="1">
            <a:spLocks/>
          </p:cNvSpPr>
          <p:nvPr userDrawn="1"/>
        </p:nvSpPr>
        <p:spPr>
          <a:xfrm>
            <a:off x="11176000" y="6528494"/>
            <a:ext cx="812800" cy="265112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1pPr>
            <a:lvl2pPr indent="3429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2pPr>
            <a:lvl3pPr indent="6858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3pPr>
            <a:lvl4pPr indent="10287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4pPr>
            <a:lvl5pPr indent="13716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5pPr>
            <a:lvl6pPr indent="17145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6pPr>
            <a:lvl7pPr indent="20574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7pPr>
            <a:lvl8pPr indent="24003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8pPr>
            <a:lvl9pPr indent="2743200">
              <a:buClr>
                <a:srgbClr val="000000"/>
              </a:buClr>
              <a:buFont typeface="Calibri"/>
              <a:defRPr>
                <a:uFill>
                  <a:solidFill/>
                </a:u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r">
              <a:defRPr/>
            </a:pPr>
            <a:fld id="{A9CC2982-172E-4E16-9568-0BB5442508BA}" type="slidenum">
              <a:rPr lang="en-US" sz="105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accent2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12192000" cy="609600"/>
          </a:xfrm>
        </p:spPr>
        <p:txBody>
          <a:bodyPr/>
          <a:lstStyle/>
          <a:p>
            <a:r>
              <a:rPr lang="en-CA" sz="3200" dirty="0"/>
              <a:t>Author(s):</a:t>
            </a:r>
          </a:p>
        </p:txBody>
      </p:sp>
    </p:spTree>
    <p:extLst>
      <p:ext uri="{BB962C8B-B14F-4D97-AF65-F5344CB8AC3E}">
        <p14:creationId xmlns:p14="http://schemas.microsoft.com/office/powerpoint/2010/main" val="388028949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1B0D-C9F0-44B2-96C0-ED4B768F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EDAD-0DC7-4B11-A672-BB9CBE8E5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821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MMPROD_NEXTUNIQUEID" val="10010"/>
  <p:tag name="MMPROD_UIDATA" val="&lt;database version=&quot;11.0&quot;&gt;&lt;object type=&quot;1&quot; unique_id=&quot;10001&quot;&gt;&lt;object type=&quot;2&quot; unique_id=&quot;10110&quot;&gt;&lt;object type=&quot;3&quot; unique_id=&quot;10114&quot;&gt;&lt;property id=&quot;20148&quot; value=&quot;5&quot;/&gt;&lt;property id=&quot;20300&quot; value=&quot;Slide 20&quot;/&gt;&lt;property id=&quot;20307&quot; value=&quot;265&quot;/&gt;&lt;/object&gt;&lt;object type=&quot;3&quot; unique_id=&quot;10660&quot;&gt;&lt;property id=&quot;20148&quot; value=&quot;5&quot;/&gt;&lt;property id=&quot;20300&quot; value=&quot;Slide 1 - &amp;quot;Standard Title Slide for  CAOT Practice Evidence Webinars&amp;quot;&quot;/&gt;&lt;property id=&quot;20307&quot; value=&quot;282&quot;/&gt;&lt;/object&gt;&lt;object type=&quot;3&quot; unique_id=&quot;10661&quot;&gt;&lt;property id=&quot;20148&quot; value=&quot;5&quot;/&gt;&lt;property id=&quot;20300&quot; value=&quot;Slide 7 - &amp;quot;Standard vs. Widescreen&amp;quot;&quot;/&gt;&lt;property id=&quot;20307&quot; value=&quot;283&quot;/&gt;&lt;/object&gt;&lt;object type=&quot;3&quot; unique_id=&quot;10662&quot;&gt;&lt;property id=&quot;20148&quot; value=&quot;5&quot;/&gt;&lt;property id=&quot;20300&quot; value=&quot;Slide 8 - &amp;quot;Standard vs. Widescreen&amp;quot;&quot;/&gt;&lt;property id=&quot;20307&quot; value=&quot;284&quot;/&gt;&lt;/object&gt;&lt;object type=&quot;3&quot; unique_id=&quot;10663&quot;&gt;&lt;property id=&quot;20148&quot; value=&quot;5&quot;/&gt;&lt;property id=&quot;20300&quot; value=&quot;Slide 9 - &amp;quot;Minimum Font Size&amp;quot;&quot;/&gt;&lt;property id=&quot;20307&quot; value=&quot;286&quot;/&gt;&lt;/object&gt;&lt;object type=&quot;3&quot; unique_id=&quot;10664&quot;&gt;&lt;property id=&quot;20148&quot; value=&quot;5&quot;/&gt;&lt;property id=&quot;20300&quot; value=&quot;Slide 10 - &amp;quot;Ideal Number of Words per Slide&amp;quot;&quot;/&gt;&lt;property id=&quot;20307&quot; value=&quot;287&quot;/&gt;&lt;/object&gt;&lt;object type=&quot;3&quot; unique_id=&quot;10665&quot;&gt;&lt;property id=&quot;20148&quot; value=&quot;5&quot;/&gt;&lt;property id=&quot;20300&quot; value=&quot;Slide 11 - &amp;quot;Ideal Number of Slides per Presentation&amp;quot;&quot;/&gt;&lt;property id=&quot;20307&quot; value=&quot;288&quot;/&gt;&lt;/object&gt;&lt;object type=&quot;3&quot; unique_id=&quot;10666&quot;&gt;&lt;property id=&quot;20148&quot; value=&quot;5&quot;/&gt;&lt;property id=&quot;20300&quot; value=&quot;Slide 12 - &amp;quot;Images, Tables, Graphs  and Clinical Algorithms&amp;quot;&quot;/&gt;&lt;property id=&quot;20307&quot; value=&quot;289&quot;/&gt;&lt;/object&gt;&lt;object type=&quot;3&quot; unique_id=&quot;10667&quot;&gt;&lt;property id=&quot;20148&quot; value=&quot;5&quot;/&gt;&lt;property id=&quot;20300&quot; value=&quot;Slide 15 - &amp;quot;Copy Editing Key Points (Continued)&amp;quot;&quot;/&gt;&lt;property id=&quot;20307&quot; value=&quot;290&quot;/&gt;&lt;/object&gt;&lt;object type=&quot;3&quot; unique_id=&quot;10668&quot;&gt;&lt;property id=&quot;20148&quot; value=&quot;5&quot;/&gt;&lt;property id=&quot;20300&quot; value=&quot;Slide 6 - &amp;quot;Backgrounds and Slide Layout&amp;quot;&quot;/&gt;&lt;property id=&quot;20307&quot; value=&quot;291&quot;/&gt;&lt;/object&gt;&lt;object type=&quot;3&quot; unique_id=&quot;10670&quot;&gt;&lt;property id=&quot;20148&quot; value=&quot;5&quot;/&gt;&lt;property id=&quot;20300&quot; value=&quot;Slide 16 - &amp;quot;Adobe Connect Technical Tidbits (Part 1)&amp;quot;&quot;/&gt;&lt;property id=&quot;20307&quot; value=&quot;293&quot;/&gt;&lt;/object&gt;&lt;object type=&quot;3&quot; unique_id=&quot;10671&quot;&gt;&lt;property id=&quot;20148&quot; value=&quot;5&quot;/&gt;&lt;property id=&quot;20300&quot; value=&quot;Slide 18 - &amp;quot;Adobe Connect Technical Tidbits (Part 3)&amp;quot;&quot;/&gt;&lt;property id=&quot;20307&quot; value=&quot;294&quot;/&gt;&lt;/object&gt;&lt;object type=&quot;3&quot; unique_id=&quot;10672&quot;&gt;&lt;property id=&quot;20148&quot; value=&quot;5&quot;/&gt;&lt;property id=&quot;20300&quot; value=&quot;Slide 13 - &amp;quot;References&amp;quot;&quot;/&gt;&lt;property id=&quot;20307&quot; value=&quot;295&quot;/&gt;&lt;/object&gt;&lt;object type=&quot;3&quot; unique_id=&quot;10673&quot;&gt;&lt;property id=&quot;20148&quot; value=&quot;5&quot;/&gt;&lt;property id=&quot;20300&quot; value=&quot;Slide 19 - &amp;quot;Questions?&amp;quot;&quot;/&gt;&lt;property id=&quot;20307&quot; value=&quot;296&quot;/&gt;&lt;/object&gt;&lt;object type=&quot;3&quot; unique_id=&quot;10819&quot;&gt;&lt;property id=&quot;20148&quot; value=&quot;5&quot;/&gt;&lt;property id=&quot;20300&quot; value=&quot;Slide 2 - &amp;quot;Purpose of CAOT Practice Evidence Webinars&amp;quot;&quot;/&gt;&lt;property id=&quot;20307&quot; value=&quot;297&quot;/&gt;&lt;/object&gt;&lt;object type=&quot;3&quot; unique_id=&quot;10820&quot;&gt;&lt;property id=&quot;20148&quot; value=&quot;5&quot;/&gt;&lt;property id=&quot;20300&quot; value=&quot;Slide 4 - &amp;quot;General Format&amp;quot;&quot;/&gt;&lt;property id=&quot;20307&quot; value=&quot;299&quot;/&gt;&lt;/object&gt;&lt;object type=&quot;3&quot; unique_id=&quot;10821&quot;&gt;&lt;property id=&quot;20148&quot; value=&quot;5&quot;/&gt;&lt;property id=&quot;20300&quot; value=&quot;Slide 5 - &amp;quot;General Format&amp;quot;&quot;/&gt;&lt;property id=&quot;20307&quot; value=&quot;298&quot;/&gt;&lt;/object&gt;&lt;object type=&quot;3&quot; unique_id=&quot;10822&quot;&gt;&lt;property id=&quot;20148&quot; value=&quot;5&quot;/&gt;&lt;property id=&quot;20300&quot; value=&quot;Slide 14 - &amp;quot;Copy Editing Key Points&amp;quot;&quot;/&gt;&lt;property id=&quot;20307&quot; value=&quot;300&quot;/&gt;&lt;/object&gt;&lt;object type=&quot;3&quot; unique_id=&quot;10928&quot;&gt;&lt;property id=&quot;20148&quot; value=&quot;5&quot;/&gt;&lt;property id=&quot;20300&quot; value=&quot;Slide 3 - &amp;quot;Content Checklist&amp;quot;&quot;/&gt;&lt;property id=&quot;20307&quot; value=&quot;301&quot;/&gt;&lt;/object&gt;&lt;object type=&quot;3&quot; unique_id=&quot;10929&quot;&gt;&lt;property id=&quot;20148&quot; value=&quot;5&quot;/&gt;&lt;property id=&quot;20300&quot; value=&quot;Slide 17 - &amp;quot;Adobe Connect Technical Tidbits (Part 2)&amp;quot;&quot;/&gt;&lt;property id=&quot;20307&quot; value=&quot;302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Custom 6">
      <a:dk1>
        <a:sysClr val="windowText" lastClr="000000"/>
      </a:dk1>
      <a:lt1>
        <a:sysClr val="window" lastClr="FFFFFF"/>
      </a:lt1>
      <a:dk2>
        <a:srgbClr val="003C71"/>
      </a:dk2>
      <a:lt2>
        <a:srgbClr val="EEECE1"/>
      </a:lt2>
      <a:accent1>
        <a:srgbClr val="4F81BD"/>
      </a:accent1>
      <a:accent2>
        <a:srgbClr val="BF0D3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5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Lucida Grande</vt:lpstr>
      <vt:lpstr>3_Office Theme</vt:lpstr>
      <vt:lpstr>PowerPoint Presentation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Association of  Occupational Therapists</dc:title>
  <dc:creator>User</dc:creator>
  <cp:lastModifiedBy>Carolyn McMillan</cp:lastModifiedBy>
  <cp:revision>127</cp:revision>
  <dcterms:created xsi:type="dcterms:W3CDTF">2010-02-24T16:25:29Z</dcterms:created>
  <dcterms:modified xsi:type="dcterms:W3CDTF">2024-02-01T15:14:37Z</dcterms:modified>
</cp:coreProperties>
</file>